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20"/>
  </p:notesMasterIdLst>
  <p:sldIdLst>
    <p:sldId id="256" r:id="rId2"/>
    <p:sldId id="257" r:id="rId3"/>
    <p:sldId id="258" r:id="rId4"/>
    <p:sldId id="259" r:id="rId5"/>
    <p:sldId id="260" r:id="rId6"/>
    <p:sldId id="261" r:id="rId7"/>
    <p:sldId id="305" r:id="rId8"/>
    <p:sldId id="262" r:id="rId9"/>
    <p:sldId id="263" r:id="rId10"/>
    <p:sldId id="306" r:id="rId11"/>
    <p:sldId id="307" r:id="rId12"/>
    <p:sldId id="308" r:id="rId13"/>
    <p:sldId id="309" r:id="rId14"/>
    <p:sldId id="310" r:id="rId15"/>
    <p:sldId id="270" r:id="rId16"/>
    <p:sldId id="311" r:id="rId17"/>
    <p:sldId id="271" r:id="rId18"/>
    <p:sldId id="312" r:id="rId19"/>
  </p:sldIdLst>
  <p:sldSz cx="9144000" cy="5143500" type="screen16x9"/>
  <p:notesSz cx="6858000" cy="9144000"/>
  <p:embeddedFontLst>
    <p:embeddedFont>
      <p:font typeface="Maven Pro" panose="020B0604020202020204" charset="0"/>
      <p:regular r:id="rId21"/>
      <p:bold r:id="rId22"/>
    </p:embeddedFont>
    <p:embeddedFont>
      <p:font typeface="Maven Pro Medium" panose="020B0604020202020204" charset="0"/>
      <p:regular r:id="rId23"/>
      <p:bold r:id="rId24"/>
    </p:embeddedFont>
    <p:embeddedFont>
      <p:font typeface="MuseoModerno ExtraBold" panose="020B0604020202020204" charset="0"/>
      <p:bold r:id="rId25"/>
      <p:boldItalic r:id="rId26"/>
    </p:embeddedFont>
    <p:embeddedFont>
      <p:font typeface="MuseoModerno" panose="020B0604020202020204" charset="0"/>
      <p:regular r:id="rId27"/>
      <p:bold r:id="rId28"/>
      <p:italic r:id="rId29"/>
      <p:boldItalic r:id="rId30"/>
    </p:embeddedFont>
    <p:embeddedFont>
      <p:font typeface="Degular Display Semibold" panose="04040606060303040305" pitchFamily="82" charset="0"/>
      <p:bold r:id="rId31"/>
    </p:embeddedFont>
    <p:embeddedFont>
      <p:font typeface="Degular Display Medium" panose="04040506060303040305" pitchFamily="82" charset="0"/>
      <p:regular r:id="rId32"/>
    </p:embeddedFont>
    <p:embeddedFont>
      <p:font typeface="Degular Display Thin" panose="04040206060303040305" pitchFamily="82" charset="0"/>
      <p:regular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0863"/>
    <a:srgbClr val="D16D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1D63CD4-310A-4DB9-9015-140F16689762}">
  <a:tblStyle styleId="{E1D63CD4-310A-4DB9-9015-140F166897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67" autoAdjust="0"/>
    <p:restoredTop sz="94660"/>
  </p:normalViewPr>
  <p:slideViewPr>
    <p:cSldViewPr snapToGrid="0">
      <p:cViewPr varScale="1">
        <p:scale>
          <a:sx n="83" d="100"/>
          <a:sy n="83" d="100"/>
        </p:scale>
        <p:origin x="452"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6222289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1130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09f94e966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09f94e966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7615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09f94e9668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09f94e9668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7003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05ec259bc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05ec259bc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63453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5ec259bc5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5ec259bc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1578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05f45958de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105f45958de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9572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05f45958de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05f45958de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30127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6678f01ef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6678f01ef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86174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106678f01ef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106678f01ef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8480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06678f01e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06678f01e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9929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12316586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81600" y="980400"/>
            <a:ext cx="7780800" cy="2390100"/>
          </a:xfrm>
          <a:prstGeom prst="rect">
            <a:avLst/>
          </a:prstGeom>
        </p:spPr>
        <p:txBody>
          <a:bodyPr spcFirstLastPara="1" wrap="square" lIns="91425" tIns="91425" rIns="91425" bIns="91425" anchor="t" anchorCtr="0">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endParaRPr/>
          </a:p>
        </p:txBody>
      </p:sp>
      <p:sp>
        <p:nvSpPr>
          <p:cNvPr id="10" name="Google Shape;10;p2"/>
          <p:cNvSpPr txBox="1">
            <a:spLocks noGrp="1"/>
          </p:cNvSpPr>
          <p:nvPr>
            <p:ph type="subTitle" idx="1"/>
          </p:nvPr>
        </p:nvSpPr>
        <p:spPr>
          <a:xfrm>
            <a:off x="681600" y="3370500"/>
            <a:ext cx="77808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a:blip r:embed="rId2">
            <a:alphaModFix/>
          </a:blip>
          <a:stretch>
            <a:fillRect/>
          </a:stretch>
        </p:blipFill>
        <p:spPr>
          <a:xfrm rot="-1800001">
            <a:off x="420499" y="3086025"/>
            <a:ext cx="1630675" cy="1834948"/>
          </a:xfrm>
          <a:prstGeom prst="rect">
            <a:avLst/>
          </a:prstGeom>
          <a:noFill/>
          <a:ln>
            <a:noFill/>
          </a:ln>
        </p:spPr>
      </p:pic>
      <p:pic>
        <p:nvPicPr>
          <p:cNvPr id="12" name="Google Shape;12;p2"/>
          <p:cNvPicPr preferRelativeResize="0"/>
          <p:nvPr/>
        </p:nvPicPr>
        <p:blipFill>
          <a:blip r:embed="rId3">
            <a:alphaModFix/>
          </a:blip>
          <a:stretch>
            <a:fillRect/>
          </a:stretch>
        </p:blipFill>
        <p:spPr>
          <a:xfrm>
            <a:off x="6104900" y="2950426"/>
            <a:ext cx="5430749" cy="4254799"/>
          </a:xfrm>
          <a:prstGeom prst="rect">
            <a:avLst/>
          </a:prstGeom>
          <a:noFill/>
          <a:ln>
            <a:noFill/>
          </a:ln>
        </p:spPr>
      </p:pic>
      <p:pic>
        <p:nvPicPr>
          <p:cNvPr id="13" name="Google Shape;13;p2"/>
          <p:cNvPicPr preferRelativeResize="0"/>
          <p:nvPr/>
        </p:nvPicPr>
        <p:blipFill>
          <a:blip r:embed="rId4">
            <a:alphaModFix/>
          </a:blip>
          <a:stretch>
            <a:fillRect/>
          </a:stretch>
        </p:blipFill>
        <p:spPr>
          <a:xfrm rot="8100000">
            <a:off x="879546" y="3611207"/>
            <a:ext cx="784589" cy="784589"/>
          </a:xfrm>
          <a:prstGeom prst="rect">
            <a:avLst/>
          </a:prstGeom>
          <a:noFill/>
          <a:ln>
            <a:noFill/>
          </a:ln>
        </p:spPr>
      </p:pic>
      <p:pic>
        <p:nvPicPr>
          <p:cNvPr id="14" name="Google Shape;14;p2"/>
          <p:cNvPicPr preferRelativeResize="0"/>
          <p:nvPr/>
        </p:nvPicPr>
        <p:blipFill>
          <a:blip r:embed="rId4">
            <a:alphaModFix/>
          </a:blip>
          <a:stretch>
            <a:fillRect/>
          </a:stretch>
        </p:blipFill>
        <p:spPr>
          <a:xfrm rot="1164674">
            <a:off x="439471" y="340789"/>
            <a:ext cx="784588" cy="784588"/>
          </a:xfrm>
          <a:prstGeom prst="rect">
            <a:avLst/>
          </a:prstGeom>
          <a:noFill/>
          <a:ln>
            <a:noFill/>
          </a:ln>
        </p:spPr>
      </p:pic>
      <p:pic>
        <p:nvPicPr>
          <p:cNvPr id="15" name="Google Shape;15;p2"/>
          <p:cNvPicPr preferRelativeResize="0"/>
          <p:nvPr/>
        </p:nvPicPr>
        <p:blipFill>
          <a:blip r:embed="rId5">
            <a:alphaModFix/>
          </a:blip>
          <a:stretch>
            <a:fillRect/>
          </a:stretch>
        </p:blipFill>
        <p:spPr>
          <a:xfrm rot="4690383" flipH="1">
            <a:off x="7841862" y="108234"/>
            <a:ext cx="1064275" cy="112648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9"/>
        <p:cNvGrpSpPr/>
        <p:nvPr/>
      </p:nvGrpSpPr>
      <p:grpSpPr>
        <a:xfrm>
          <a:off x="0" y="0"/>
          <a:ext cx="0" cy="0"/>
          <a:chOff x="0" y="0"/>
          <a:chExt cx="0" cy="0"/>
        </a:xfrm>
      </p:grpSpPr>
      <p:sp>
        <p:nvSpPr>
          <p:cNvPr id="70" name="Google Shape;70;p13"/>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 name="Google Shape;71;p13"/>
          <p:cNvSpPr txBox="1">
            <a:spLocks noGrp="1"/>
          </p:cNvSpPr>
          <p:nvPr>
            <p:ph type="title" idx="2" hasCustomPrompt="1"/>
          </p:nvPr>
        </p:nvSpPr>
        <p:spPr>
          <a:xfrm>
            <a:off x="853509" y="1653856"/>
            <a:ext cx="11892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72" name="Google Shape;72;p13"/>
          <p:cNvSpPr txBox="1">
            <a:spLocks noGrp="1"/>
          </p:cNvSpPr>
          <p:nvPr>
            <p:ph type="title" idx="3"/>
          </p:nvPr>
        </p:nvSpPr>
        <p:spPr>
          <a:xfrm>
            <a:off x="2119075" y="1537200"/>
            <a:ext cx="2355600" cy="5166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73" name="Google Shape;73;p13"/>
          <p:cNvSpPr txBox="1">
            <a:spLocks noGrp="1"/>
          </p:cNvSpPr>
          <p:nvPr>
            <p:ph type="subTitle" idx="1"/>
          </p:nvPr>
        </p:nvSpPr>
        <p:spPr>
          <a:xfrm>
            <a:off x="2119075" y="2018050"/>
            <a:ext cx="2216400" cy="67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 name="Google Shape;74;p13"/>
          <p:cNvSpPr txBox="1">
            <a:spLocks noGrp="1"/>
          </p:cNvSpPr>
          <p:nvPr>
            <p:ph type="title" idx="4"/>
          </p:nvPr>
        </p:nvSpPr>
        <p:spPr>
          <a:xfrm>
            <a:off x="5858750" y="1537200"/>
            <a:ext cx="2355600" cy="5166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75" name="Google Shape;75;p13"/>
          <p:cNvSpPr txBox="1">
            <a:spLocks noGrp="1"/>
          </p:cNvSpPr>
          <p:nvPr>
            <p:ph type="subTitle" idx="5"/>
          </p:nvPr>
        </p:nvSpPr>
        <p:spPr>
          <a:xfrm>
            <a:off x="5858750" y="2018050"/>
            <a:ext cx="2216400" cy="67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6" name="Google Shape;76;p13"/>
          <p:cNvSpPr txBox="1">
            <a:spLocks noGrp="1"/>
          </p:cNvSpPr>
          <p:nvPr>
            <p:ph type="title" idx="6"/>
          </p:nvPr>
        </p:nvSpPr>
        <p:spPr>
          <a:xfrm>
            <a:off x="2119050" y="3061625"/>
            <a:ext cx="2355600" cy="5166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77" name="Google Shape;77;p13"/>
          <p:cNvSpPr txBox="1">
            <a:spLocks noGrp="1"/>
          </p:cNvSpPr>
          <p:nvPr>
            <p:ph type="subTitle" idx="7"/>
          </p:nvPr>
        </p:nvSpPr>
        <p:spPr>
          <a:xfrm>
            <a:off x="2119050" y="3542400"/>
            <a:ext cx="2216400" cy="67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 name="Google Shape;78;p13"/>
          <p:cNvSpPr txBox="1">
            <a:spLocks noGrp="1"/>
          </p:cNvSpPr>
          <p:nvPr>
            <p:ph type="title" idx="8"/>
          </p:nvPr>
        </p:nvSpPr>
        <p:spPr>
          <a:xfrm>
            <a:off x="5858725" y="3061625"/>
            <a:ext cx="2355600" cy="5166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79" name="Google Shape;79;p13"/>
          <p:cNvSpPr txBox="1">
            <a:spLocks noGrp="1"/>
          </p:cNvSpPr>
          <p:nvPr>
            <p:ph type="subTitle" idx="9"/>
          </p:nvPr>
        </p:nvSpPr>
        <p:spPr>
          <a:xfrm>
            <a:off x="5858725" y="3542400"/>
            <a:ext cx="2216400" cy="67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 name="Google Shape;80;p13"/>
          <p:cNvSpPr txBox="1">
            <a:spLocks noGrp="1"/>
          </p:cNvSpPr>
          <p:nvPr>
            <p:ph type="title" idx="13" hasCustomPrompt="1"/>
          </p:nvPr>
        </p:nvSpPr>
        <p:spPr>
          <a:xfrm>
            <a:off x="4595450" y="1653856"/>
            <a:ext cx="11892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81" name="Google Shape;81;p13"/>
          <p:cNvSpPr txBox="1">
            <a:spLocks noGrp="1"/>
          </p:cNvSpPr>
          <p:nvPr>
            <p:ph type="title" idx="14" hasCustomPrompt="1"/>
          </p:nvPr>
        </p:nvSpPr>
        <p:spPr>
          <a:xfrm>
            <a:off x="853450" y="3178281"/>
            <a:ext cx="11892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82" name="Google Shape;82;p13"/>
          <p:cNvSpPr txBox="1">
            <a:spLocks noGrp="1"/>
          </p:cNvSpPr>
          <p:nvPr>
            <p:ph type="title" idx="15" hasCustomPrompt="1"/>
          </p:nvPr>
        </p:nvSpPr>
        <p:spPr>
          <a:xfrm>
            <a:off x="4595450" y="3178281"/>
            <a:ext cx="11892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pic>
        <p:nvPicPr>
          <p:cNvPr id="83" name="Google Shape;83;p13"/>
          <p:cNvPicPr preferRelativeResize="0"/>
          <p:nvPr/>
        </p:nvPicPr>
        <p:blipFill>
          <a:blip r:embed="rId2">
            <a:alphaModFix/>
          </a:blip>
          <a:stretch>
            <a:fillRect/>
          </a:stretch>
        </p:blipFill>
        <p:spPr>
          <a:xfrm rot="5379886">
            <a:off x="7228550" y="-22174"/>
            <a:ext cx="1630675" cy="1834946"/>
          </a:xfrm>
          <a:prstGeom prst="rect">
            <a:avLst/>
          </a:prstGeom>
          <a:noFill/>
          <a:ln>
            <a:noFill/>
          </a:ln>
        </p:spPr>
      </p:pic>
      <p:pic>
        <p:nvPicPr>
          <p:cNvPr id="84" name="Google Shape;84;p13"/>
          <p:cNvPicPr preferRelativeResize="0"/>
          <p:nvPr/>
        </p:nvPicPr>
        <p:blipFill>
          <a:blip r:embed="rId3">
            <a:alphaModFix/>
          </a:blip>
          <a:stretch>
            <a:fillRect/>
          </a:stretch>
        </p:blipFill>
        <p:spPr>
          <a:xfrm rot="1164674">
            <a:off x="8171321" y="1169139"/>
            <a:ext cx="784588" cy="784588"/>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85"/>
        <p:cNvGrpSpPr/>
        <p:nvPr/>
      </p:nvGrpSpPr>
      <p:grpSpPr>
        <a:xfrm>
          <a:off x="0" y="0"/>
          <a:ext cx="0" cy="0"/>
          <a:chOff x="0" y="0"/>
          <a:chExt cx="0" cy="0"/>
        </a:xfrm>
      </p:grpSpPr>
      <p:sp>
        <p:nvSpPr>
          <p:cNvPr id="86" name="Google Shape;86;p14"/>
          <p:cNvSpPr txBox="1">
            <a:spLocks noGrp="1"/>
          </p:cNvSpPr>
          <p:nvPr>
            <p:ph type="title"/>
          </p:nvPr>
        </p:nvSpPr>
        <p:spPr>
          <a:xfrm>
            <a:off x="2290050" y="3170482"/>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7" name="Google Shape;87;p14"/>
          <p:cNvSpPr txBox="1">
            <a:spLocks noGrp="1"/>
          </p:cNvSpPr>
          <p:nvPr>
            <p:ph type="subTitle" idx="1"/>
          </p:nvPr>
        </p:nvSpPr>
        <p:spPr>
          <a:xfrm>
            <a:off x="2290050" y="1430182"/>
            <a:ext cx="45639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pic>
        <p:nvPicPr>
          <p:cNvPr id="88" name="Google Shape;88;p14"/>
          <p:cNvPicPr preferRelativeResize="0"/>
          <p:nvPr/>
        </p:nvPicPr>
        <p:blipFill>
          <a:blip r:embed="rId2">
            <a:alphaModFix/>
          </a:blip>
          <a:stretch>
            <a:fillRect/>
          </a:stretch>
        </p:blipFill>
        <p:spPr>
          <a:xfrm flipH="1">
            <a:off x="-1939800" y="-3831250"/>
            <a:ext cx="5277651" cy="6723048"/>
          </a:xfrm>
          <a:prstGeom prst="rect">
            <a:avLst/>
          </a:prstGeom>
          <a:noFill/>
          <a:ln>
            <a:noFill/>
          </a:ln>
        </p:spPr>
      </p:pic>
      <p:pic>
        <p:nvPicPr>
          <p:cNvPr id="89" name="Google Shape;89;p14"/>
          <p:cNvPicPr preferRelativeResize="0"/>
          <p:nvPr/>
        </p:nvPicPr>
        <p:blipFill>
          <a:blip r:embed="rId3">
            <a:alphaModFix/>
          </a:blip>
          <a:stretch>
            <a:fillRect/>
          </a:stretch>
        </p:blipFill>
        <p:spPr>
          <a:xfrm rot="-2269313">
            <a:off x="6772178" y="2656570"/>
            <a:ext cx="2433750" cy="1906762"/>
          </a:xfrm>
          <a:prstGeom prst="rect">
            <a:avLst/>
          </a:prstGeom>
          <a:noFill/>
          <a:ln>
            <a:noFill/>
          </a:ln>
        </p:spPr>
      </p:pic>
      <p:pic>
        <p:nvPicPr>
          <p:cNvPr id="90" name="Google Shape;90;p14"/>
          <p:cNvPicPr preferRelativeResize="0"/>
          <p:nvPr/>
        </p:nvPicPr>
        <p:blipFill>
          <a:blip r:embed="rId4">
            <a:alphaModFix/>
          </a:blip>
          <a:stretch>
            <a:fillRect/>
          </a:stretch>
        </p:blipFill>
        <p:spPr>
          <a:xfrm rot="-2269271">
            <a:off x="7331811" y="2173228"/>
            <a:ext cx="1081077" cy="1081073"/>
          </a:xfrm>
          <a:prstGeom prst="rect">
            <a:avLst/>
          </a:prstGeom>
          <a:noFill/>
          <a:ln>
            <a:noFill/>
          </a:ln>
        </p:spPr>
      </p:pic>
      <p:pic>
        <p:nvPicPr>
          <p:cNvPr id="91" name="Google Shape;91;p14"/>
          <p:cNvPicPr preferRelativeResize="0"/>
          <p:nvPr/>
        </p:nvPicPr>
        <p:blipFill>
          <a:blip r:embed="rId4">
            <a:alphaModFix/>
          </a:blip>
          <a:stretch>
            <a:fillRect/>
          </a:stretch>
        </p:blipFill>
        <p:spPr>
          <a:xfrm rot="8100000">
            <a:off x="162741" y="2174348"/>
            <a:ext cx="1318861" cy="1318861"/>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92"/>
        <p:cNvGrpSpPr/>
        <p:nvPr/>
      </p:nvGrpSpPr>
      <p:grpSpPr>
        <a:xfrm>
          <a:off x="0" y="0"/>
          <a:ext cx="0" cy="0"/>
          <a:chOff x="0" y="0"/>
          <a:chExt cx="0" cy="0"/>
        </a:xfrm>
      </p:grpSpPr>
      <p:sp>
        <p:nvSpPr>
          <p:cNvPr id="93" name="Google Shape;93;p15"/>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94" name="Google Shape;94;p15"/>
          <p:cNvPicPr preferRelativeResize="0"/>
          <p:nvPr/>
        </p:nvPicPr>
        <p:blipFill>
          <a:blip r:embed="rId2">
            <a:alphaModFix/>
          </a:blip>
          <a:stretch>
            <a:fillRect/>
          </a:stretch>
        </p:blipFill>
        <p:spPr>
          <a:xfrm rot="-10369311">
            <a:off x="5892043" y="-333061"/>
            <a:ext cx="2433751" cy="1906763"/>
          </a:xfrm>
          <a:prstGeom prst="rect">
            <a:avLst/>
          </a:prstGeom>
          <a:noFill/>
          <a:ln>
            <a:noFill/>
          </a:ln>
        </p:spPr>
      </p:pic>
      <p:pic>
        <p:nvPicPr>
          <p:cNvPr id="95" name="Google Shape;95;p15"/>
          <p:cNvPicPr preferRelativeResize="0"/>
          <p:nvPr/>
        </p:nvPicPr>
        <p:blipFill>
          <a:blip r:embed="rId3">
            <a:alphaModFix/>
          </a:blip>
          <a:stretch>
            <a:fillRect/>
          </a:stretch>
        </p:blipFill>
        <p:spPr>
          <a:xfrm rot="-10369272">
            <a:off x="6017204" y="796008"/>
            <a:ext cx="1081077" cy="1081072"/>
          </a:xfrm>
          <a:prstGeom prst="rect">
            <a:avLst/>
          </a:prstGeom>
          <a:noFill/>
          <a:ln>
            <a:noFill/>
          </a:ln>
        </p:spPr>
      </p:pic>
      <p:pic>
        <p:nvPicPr>
          <p:cNvPr id="96" name="Google Shape;96;p15"/>
          <p:cNvPicPr preferRelativeResize="0"/>
          <p:nvPr/>
        </p:nvPicPr>
        <p:blipFill>
          <a:blip r:embed="rId3">
            <a:alphaModFix/>
          </a:blip>
          <a:stretch>
            <a:fillRect/>
          </a:stretch>
        </p:blipFill>
        <p:spPr>
          <a:xfrm rot="8100000">
            <a:off x="344191" y="3499673"/>
            <a:ext cx="1318861" cy="131886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4">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99" name="Google Shape;99;p16"/>
          <p:cNvPicPr preferRelativeResize="0"/>
          <p:nvPr/>
        </p:nvPicPr>
        <p:blipFill>
          <a:blip r:embed="rId2">
            <a:alphaModFix/>
          </a:blip>
          <a:stretch>
            <a:fillRect/>
          </a:stretch>
        </p:blipFill>
        <p:spPr>
          <a:xfrm rot="1164755">
            <a:off x="150899" y="154208"/>
            <a:ext cx="527228" cy="527258"/>
          </a:xfrm>
          <a:prstGeom prst="rect">
            <a:avLst/>
          </a:prstGeom>
          <a:noFill/>
          <a:ln>
            <a:noFill/>
          </a:ln>
        </p:spPr>
      </p:pic>
      <p:pic>
        <p:nvPicPr>
          <p:cNvPr id="100" name="Google Shape;100;p16"/>
          <p:cNvPicPr preferRelativeResize="0"/>
          <p:nvPr/>
        </p:nvPicPr>
        <p:blipFill>
          <a:blip r:embed="rId3">
            <a:alphaModFix/>
          </a:blip>
          <a:stretch>
            <a:fillRect/>
          </a:stretch>
        </p:blipFill>
        <p:spPr>
          <a:xfrm rot="4690383" flipH="1">
            <a:off x="7313312" y="210784"/>
            <a:ext cx="1064275" cy="1126482"/>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5">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03" name="Google Shape;103;p17"/>
          <p:cNvPicPr preferRelativeResize="0"/>
          <p:nvPr/>
        </p:nvPicPr>
        <p:blipFill>
          <a:blip r:embed="rId2">
            <a:alphaModFix/>
          </a:blip>
          <a:stretch>
            <a:fillRect/>
          </a:stretch>
        </p:blipFill>
        <p:spPr>
          <a:xfrm rot="-2846205" flipH="1">
            <a:off x="7699226" y="160927"/>
            <a:ext cx="1197651" cy="1347678"/>
          </a:xfrm>
          <a:prstGeom prst="rect">
            <a:avLst/>
          </a:prstGeom>
          <a:noFill/>
          <a:ln>
            <a:noFill/>
          </a:ln>
        </p:spPr>
      </p:pic>
      <p:pic>
        <p:nvPicPr>
          <p:cNvPr id="104" name="Google Shape;104;p17"/>
          <p:cNvPicPr preferRelativeResize="0"/>
          <p:nvPr/>
        </p:nvPicPr>
        <p:blipFill>
          <a:blip r:embed="rId3">
            <a:alphaModFix/>
          </a:blip>
          <a:stretch>
            <a:fillRect/>
          </a:stretch>
        </p:blipFill>
        <p:spPr>
          <a:xfrm rot="8853798" flipH="1">
            <a:off x="7947709" y="532781"/>
            <a:ext cx="576244" cy="576242"/>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7">
  <p:cSld name="CUSTOM_21">
    <p:spTree>
      <p:nvGrpSpPr>
        <p:cNvPr id="1" name="Shape 120"/>
        <p:cNvGrpSpPr/>
        <p:nvPr/>
      </p:nvGrpSpPr>
      <p:grpSpPr>
        <a:xfrm>
          <a:off x="0" y="0"/>
          <a:ext cx="0" cy="0"/>
          <a:chOff x="0" y="0"/>
          <a:chExt cx="0" cy="0"/>
        </a:xfrm>
      </p:grpSpPr>
      <p:sp>
        <p:nvSpPr>
          <p:cNvPr id="121" name="Google Shape;121;p21"/>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22" name="Google Shape;122;p21"/>
          <p:cNvPicPr preferRelativeResize="0"/>
          <p:nvPr/>
        </p:nvPicPr>
        <p:blipFill>
          <a:blip r:embed="rId2">
            <a:alphaModFix/>
          </a:blip>
          <a:stretch>
            <a:fillRect/>
          </a:stretch>
        </p:blipFill>
        <p:spPr>
          <a:xfrm rot="-2846203" flipH="1">
            <a:off x="7179418" y="65276"/>
            <a:ext cx="1630675" cy="1834946"/>
          </a:xfrm>
          <a:prstGeom prst="rect">
            <a:avLst/>
          </a:prstGeom>
          <a:noFill/>
          <a:ln>
            <a:noFill/>
          </a:ln>
        </p:spPr>
      </p:pic>
      <p:pic>
        <p:nvPicPr>
          <p:cNvPr id="123" name="Google Shape;123;p21"/>
          <p:cNvPicPr preferRelativeResize="0"/>
          <p:nvPr/>
        </p:nvPicPr>
        <p:blipFill>
          <a:blip r:embed="rId3">
            <a:alphaModFix/>
          </a:blip>
          <a:stretch>
            <a:fillRect/>
          </a:stretch>
        </p:blipFill>
        <p:spPr>
          <a:xfrm>
            <a:off x="6129592" y="3573100"/>
            <a:ext cx="4710674" cy="3690650"/>
          </a:xfrm>
          <a:prstGeom prst="rect">
            <a:avLst/>
          </a:prstGeom>
          <a:noFill/>
          <a:ln>
            <a:noFill/>
          </a:ln>
        </p:spPr>
      </p:pic>
      <p:pic>
        <p:nvPicPr>
          <p:cNvPr id="124" name="Google Shape;124;p21"/>
          <p:cNvPicPr preferRelativeResize="0"/>
          <p:nvPr/>
        </p:nvPicPr>
        <p:blipFill>
          <a:blip r:embed="rId4">
            <a:alphaModFix/>
          </a:blip>
          <a:stretch>
            <a:fillRect/>
          </a:stretch>
        </p:blipFill>
        <p:spPr>
          <a:xfrm rot="8853805" flipH="1">
            <a:off x="7517741" y="571578"/>
            <a:ext cx="784590" cy="78459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1">
  <p:cSld name="CUSTOM_25">
    <p:spTree>
      <p:nvGrpSpPr>
        <p:cNvPr id="1" name="Shape 140"/>
        <p:cNvGrpSpPr/>
        <p:nvPr/>
      </p:nvGrpSpPr>
      <p:grpSpPr>
        <a:xfrm>
          <a:off x="0" y="0"/>
          <a:ext cx="0" cy="0"/>
          <a:chOff x="0" y="0"/>
          <a:chExt cx="0" cy="0"/>
        </a:xfrm>
      </p:grpSpPr>
      <p:sp>
        <p:nvSpPr>
          <p:cNvPr id="141" name="Google Shape;141;p25"/>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42" name="Google Shape;142;p25"/>
          <p:cNvPicPr preferRelativeResize="0"/>
          <p:nvPr/>
        </p:nvPicPr>
        <p:blipFill>
          <a:blip r:embed="rId2">
            <a:alphaModFix/>
          </a:blip>
          <a:stretch>
            <a:fillRect/>
          </a:stretch>
        </p:blipFill>
        <p:spPr>
          <a:xfrm rot="-5913328">
            <a:off x="3333922" y="3936004"/>
            <a:ext cx="918758" cy="972440"/>
          </a:xfrm>
          <a:prstGeom prst="rect">
            <a:avLst/>
          </a:prstGeom>
          <a:noFill/>
          <a:ln>
            <a:noFill/>
          </a:ln>
        </p:spPr>
      </p:pic>
      <p:pic>
        <p:nvPicPr>
          <p:cNvPr id="143" name="Google Shape;143;p25"/>
          <p:cNvPicPr preferRelativeResize="0"/>
          <p:nvPr/>
        </p:nvPicPr>
        <p:blipFill>
          <a:blip r:embed="rId3">
            <a:alphaModFix/>
          </a:blip>
          <a:stretch>
            <a:fillRect/>
          </a:stretch>
        </p:blipFill>
        <p:spPr>
          <a:xfrm rot="1674121">
            <a:off x="7200825" y="263863"/>
            <a:ext cx="935025" cy="93502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ive columns">
  <p:cSld name="CUSTOM_19">
    <p:spTree>
      <p:nvGrpSpPr>
        <p:cNvPr id="1" name="Shape 181"/>
        <p:cNvGrpSpPr/>
        <p:nvPr/>
      </p:nvGrpSpPr>
      <p:grpSpPr>
        <a:xfrm>
          <a:off x="0" y="0"/>
          <a:ext cx="0" cy="0"/>
          <a:chOff x="0" y="0"/>
          <a:chExt cx="0" cy="0"/>
        </a:xfrm>
      </p:grpSpPr>
      <p:sp>
        <p:nvSpPr>
          <p:cNvPr id="182" name="Google Shape;182;p30"/>
          <p:cNvSpPr txBox="1">
            <a:spLocks noGrp="1"/>
          </p:cNvSpPr>
          <p:nvPr>
            <p:ph type="title"/>
          </p:nvPr>
        </p:nvSpPr>
        <p:spPr>
          <a:xfrm>
            <a:off x="901887" y="1389623"/>
            <a:ext cx="1980000" cy="28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0"/>
              </a:spcBef>
              <a:spcAft>
                <a:spcPts val="0"/>
              </a:spcAft>
              <a:buSzPts val="2200"/>
              <a:buNone/>
              <a:defRPr sz="2200" b="1"/>
            </a:lvl3pPr>
            <a:lvl4pPr lvl="3" algn="ctr" rtl="0">
              <a:spcBef>
                <a:spcPts val="0"/>
              </a:spcBef>
              <a:spcAft>
                <a:spcPts val="0"/>
              </a:spcAft>
              <a:buSzPts val="2200"/>
              <a:buNone/>
              <a:defRPr sz="2200" b="1"/>
            </a:lvl4pPr>
            <a:lvl5pPr lvl="4" algn="ctr" rtl="0">
              <a:spcBef>
                <a:spcPts val="0"/>
              </a:spcBef>
              <a:spcAft>
                <a:spcPts val="0"/>
              </a:spcAft>
              <a:buSzPts val="2200"/>
              <a:buNone/>
              <a:defRPr sz="2200" b="1"/>
            </a:lvl5pPr>
            <a:lvl6pPr lvl="5" algn="ctr" rtl="0">
              <a:spcBef>
                <a:spcPts val="0"/>
              </a:spcBef>
              <a:spcAft>
                <a:spcPts val="0"/>
              </a:spcAft>
              <a:buSzPts val="2200"/>
              <a:buNone/>
              <a:defRPr sz="2200" b="1"/>
            </a:lvl6pPr>
            <a:lvl7pPr lvl="6" algn="ctr" rtl="0">
              <a:spcBef>
                <a:spcPts val="0"/>
              </a:spcBef>
              <a:spcAft>
                <a:spcPts val="0"/>
              </a:spcAft>
              <a:buSzPts val="2200"/>
              <a:buNone/>
              <a:defRPr sz="2200" b="1"/>
            </a:lvl7pPr>
            <a:lvl8pPr lvl="7" algn="ctr" rtl="0">
              <a:spcBef>
                <a:spcPts val="0"/>
              </a:spcBef>
              <a:spcAft>
                <a:spcPts val="0"/>
              </a:spcAft>
              <a:buSzPts val="2200"/>
              <a:buNone/>
              <a:defRPr sz="2200" b="1"/>
            </a:lvl8pPr>
            <a:lvl9pPr lvl="8" algn="ctr" rtl="0">
              <a:spcBef>
                <a:spcPts val="0"/>
              </a:spcBef>
              <a:spcAft>
                <a:spcPts val="0"/>
              </a:spcAft>
              <a:buSzPts val="2200"/>
              <a:buNone/>
              <a:defRPr sz="2200" b="1"/>
            </a:lvl9pPr>
          </a:lstStyle>
          <a:p>
            <a:endParaRPr/>
          </a:p>
        </p:txBody>
      </p:sp>
      <p:sp>
        <p:nvSpPr>
          <p:cNvPr id="183" name="Google Shape;183;p30"/>
          <p:cNvSpPr txBox="1">
            <a:spLocks noGrp="1"/>
          </p:cNvSpPr>
          <p:nvPr>
            <p:ph type="subTitle" idx="1"/>
          </p:nvPr>
        </p:nvSpPr>
        <p:spPr>
          <a:xfrm>
            <a:off x="901875" y="1770375"/>
            <a:ext cx="1980000" cy="9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 name="Google Shape;184;p30"/>
          <p:cNvSpPr txBox="1">
            <a:spLocks noGrp="1"/>
          </p:cNvSpPr>
          <p:nvPr>
            <p:ph type="title" idx="2"/>
          </p:nvPr>
        </p:nvSpPr>
        <p:spPr>
          <a:xfrm>
            <a:off x="6192484" y="1389023"/>
            <a:ext cx="1980000" cy="28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0"/>
              </a:spcBef>
              <a:spcAft>
                <a:spcPts val="0"/>
              </a:spcAft>
              <a:buSzPts val="2200"/>
              <a:buNone/>
              <a:defRPr sz="2200" b="1"/>
            </a:lvl3pPr>
            <a:lvl4pPr lvl="3" algn="ctr" rtl="0">
              <a:spcBef>
                <a:spcPts val="0"/>
              </a:spcBef>
              <a:spcAft>
                <a:spcPts val="0"/>
              </a:spcAft>
              <a:buSzPts val="2200"/>
              <a:buNone/>
              <a:defRPr sz="2200" b="1"/>
            </a:lvl4pPr>
            <a:lvl5pPr lvl="4" algn="ctr" rtl="0">
              <a:spcBef>
                <a:spcPts val="0"/>
              </a:spcBef>
              <a:spcAft>
                <a:spcPts val="0"/>
              </a:spcAft>
              <a:buSzPts val="2200"/>
              <a:buNone/>
              <a:defRPr sz="2200" b="1"/>
            </a:lvl5pPr>
            <a:lvl6pPr lvl="5" algn="ctr" rtl="0">
              <a:spcBef>
                <a:spcPts val="0"/>
              </a:spcBef>
              <a:spcAft>
                <a:spcPts val="0"/>
              </a:spcAft>
              <a:buSzPts val="2200"/>
              <a:buNone/>
              <a:defRPr sz="2200" b="1"/>
            </a:lvl6pPr>
            <a:lvl7pPr lvl="6" algn="ctr" rtl="0">
              <a:spcBef>
                <a:spcPts val="0"/>
              </a:spcBef>
              <a:spcAft>
                <a:spcPts val="0"/>
              </a:spcAft>
              <a:buSzPts val="2200"/>
              <a:buNone/>
              <a:defRPr sz="2200" b="1"/>
            </a:lvl7pPr>
            <a:lvl8pPr lvl="7" algn="ctr" rtl="0">
              <a:spcBef>
                <a:spcPts val="0"/>
              </a:spcBef>
              <a:spcAft>
                <a:spcPts val="0"/>
              </a:spcAft>
              <a:buSzPts val="2200"/>
              <a:buNone/>
              <a:defRPr sz="2200" b="1"/>
            </a:lvl8pPr>
            <a:lvl9pPr lvl="8" algn="ctr" rtl="0">
              <a:spcBef>
                <a:spcPts val="0"/>
              </a:spcBef>
              <a:spcAft>
                <a:spcPts val="0"/>
              </a:spcAft>
              <a:buSzPts val="2200"/>
              <a:buNone/>
              <a:defRPr sz="2200" b="1"/>
            </a:lvl9pPr>
          </a:lstStyle>
          <a:p>
            <a:endParaRPr/>
          </a:p>
        </p:txBody>
      </p:sp>
      <p:sp>
        <p:nvSpPr>
          <p:cNvPr id="185" name="Google Shape;185;p30"/>
          <p:cNvSpPr txBox="1">
            <a:spLocks noGrp="1"/>
          </p:cNvSpPr>
          <p:nvPr>
            <p:ph type="subTitle" idx="3"/>
          </p:nvPr>
        </p:nvSpPr>
        <p:spPr>
          <a:xfrm>
            <a:off x="3547172" y="1770375"/>
            <a:ext cx="1980000" cy="9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 name="Google Shape;186;p30"/>
          <p:cNvSpPr txBox="1">
            <a:spLocks noGrp="1"/>
          </p:cNvSpPr>
          <p:nvPr>
            <p:ph type="title" idx="4"/>
          </p:nvPr>
        </p:nvSpPr>
        <p:spPr>
          <a:xfrm>
            <a:off x="3547176" y="1389623"/>
            <a:ext cx="1980000" cy="28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0"/>
              </a:spcBef>
              <a:spcAft>
                <a:spcPts val="0"/>
              </a:spcAft>
              <a:buSzPts val="2200"/>
              <a:buNone/>
              <a:defRPr sz="2200" b="1"/>
            </a:lvl3pPr>
            <a:lvl4pPr lvl="3" algn="ctr" rtl="0">
              <a:spcBef>
                <a:spcPts val="0"/>
              </a:spcBef>
              <a:spcAft>
                <a:spcPts val="0"/>
              </a:spcAft>
              <a:buSzPts val="2200"/>
              <a:buNone/>
              <a:defRPr sz="2200" b="1"/>
            </a:lvl4pPr>
            <a:lvl5pPr lvl="4" algn="ctr" rtl="0">
              <a:spcBef>
                <a:spcPts val="0"/>
              </a:spcBef>
              <a:spcAft>
                <a:spcPts val="0"/>
              </a:spcAft>
              <a:buSzPts val="2200"/>
              <a:buNone/>
              <a:defRPr sz="2200" b="1"/>
            </a:lvl5pPr>
            <a:lvl6pPr lvl="5" algn="ctr" rtl="0">
              <a:spcBef>
                <a:spcPts val="0"/>
              </a:spcBef>
              <a:spcAft>
                <a:spcPts val="0"/>
              </a:spcAft>
              <a:buSzPts val="2200"/>
              <a:buNone/>
              <a:defRPr sz="2200" b="1"/>
            </a:lvl6pPr>
            <a:lvl7pPr lvl="6" algn="ctr" rtl="0">
              <a:spcBef>
                <a:spcPts val="0"/>
              </a:spcBef>
              <a:spcAft>
                <a:spcPts val="0"/>
              </a:spcAft>
              <a:buSzPts val="2200"/>
              <a:buNone/>
              <a:defRPr sz="2200" b="1"/>
            </a:lvl7pPr>
            <a:lvl8pPr lvl="7" algn="ctr" rtl="0">
              <a:spcBef>
                <a:spcPts val="0"/>
              </a:spcBef>
              <a:spcAft>
                <a:spcPts val="0"/>
              </a:spcAft>
              <a:buSzPts val="2200"/>
              <a:buNone/>
              <a:defRPr sz="2200" b="1"/>
            </a:lvl8pPr>
            <a:lvl9pPr lvl="8" algn="ctr" rtl="0">
              <a:spcBef>
                <a:spcPts val="0"/>
              </a:spcBef>
              <a:spcAft>
                <a:spcPts val="0"/>
              </a:spcAft>
              <a:buSzPts val="2200"/>
              <a:buNone/>
              <a:defRPr sz="2200" b="1"/>
            </a:lvl9pPr>
          </a:lstStyle>
          <a:p>
            <a:endParaRPr/>
          </a:p>
        </p:txBody>
      </p:sp>
      <p:sp>
        <p:nvSpPr>
          <p:cNvPr id="187" name="Google Shape;187;p30"/>
          <p:cNvSpPr txBox="1">
            <a:spLocks noGrp="1"/>
          </p:cNvSpPr>
          <p:nvPr>
            <p:ph type="subTitle" idx="5"/>
          </p:nvPr>
        </p:nvSpPr>
        <p:spPr>
          <a:xfrm>
            <a:off x="6192476" y="1770375"/>
            <a:ext cx="1980000" cy="94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30"/>
          <p:cNvSpPr txBox="1">
            <a:spLocks noGrp="1"/>
          </p:cNvSpPr>
          <p:nvPr>
            <p:ph type="title" idx="6"/>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9" name="Google Shape;189;p30"/>
          <p:cNvSpPr txBox="1">
            <a:spLocks noGrp="1"/>
          </p:cNvSpPr>
          <p:nvPr>
            <p:ph type="title" idx="7"/>
          </p:nvPr>
        </p:nvSpPr>
        <p:spPr>
          <a:xfrm>
            <a:off x="2224537" y="2958373"/>
            <a:ext cx="1980000" cy="28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0"/>
              </a:spcBef>
              <a:spcAft>
                <a:spcPts val="0"/>
              </a:spcAft>
              <a:buSzPts val="2200"/>
              <a:buNone/>
              <a:defRPr sz="2200" b="1"/>
            </a:lvl3pPr>
            <a:lvl4pPr lvl="3" algn="ctr" rtl="0">
              <a:spcBef>
                <a:spcPts val="0"/>
              </a:spcBef>
              <a:spcAft>
                <a:spcPts val="0"/>
              </a:spcAft>
              <a:buSzPts val="2200"/>
              <a:buNone/>
              <a:defRPr sz="2200" b="1"/>
            </a:lvl4pPr>
            <a:lvl5pPr lvl="4" algn="ctr" rtl="0">
              <a:spcBef>
                <a:spcPts val="0"/>
              </a:spcBef>
              <a:spcAft>
                <a:spcPts val="0"/>
              </a:spcAft>
              <a:buSzPts val="2200"/>
              <a:buNone/>
              <a:defRPr sz="2200" b="1"/>
            </a:lvl5pPr>
            <a:lvl6pPr lvl="5" algn="ctr" rtl="0">
              <a:spcBef>
                <a:spcPts val="0"/>
              </a:spcBef>
              <a:spcAft>
                <a:spcPts val="0"/>
              </a:spcAft>
              <a:buSzPts val="2200"/>
              <a:buNone/>
              <a:defRPr sz="2200" b="1"/>
            </a:lvl6pPr>
            <a:lvl7pPr lvl="6" algn="ctr" rtl="0">
              <a:spcBef>
                <a:spcPts val="0"/>
              </a:spcBef>
              <a:spcAft>
                <a:spcPts val="0"/>
              </a:spcAft>
              <a:buSzPts val="2200"/>
              <a:buNone/>
              <a:defRPr sz="2200" b="1"/>
            </a:lvl7pPr>
            <a:lvl8pPr lvl="7" algn="ctr" rtl="0">
              <a:spcBef>
                <a:spcPts val="0"/>
              </a:spcBef>
              <a:spcAft>
                <a:spcPts val="0"/>
              </a:spcAft>
              <a:buSzPts val="2200"/>
              <a:buNone/>
              <a:defRPr sz="2200" b="1"/>
            </a:lvl8pPr>
            <a:lvl9pPr lvl="8" algn="ctr" rtl="0">
              <a:spcBef>
                <a:spcPts val="0"/>
              </a:spcBef>
              <a:spcAft>
                <a:spcPts val="0"/>
              </a:spcAft>
              <a:buSzPts val="2200"/>
              <a:buNone/>
              <a:defRPr sz="2200" b="1"/>
            </a:lvl9pPr>
          </a:lstStyle>
          <a:p>
            <a:endParaRPr/>
          </a:p>
        </p:txBody>
      </p:sp>
      <p:sp>
        <p:nvSpPr>
          <p:cNvPr id="190" name="Google Shape;190;p30"/>
          <p:cNvSpPr txBox="1">
            <a:spLocks noGrp="1"/>
          </p:cNvSpPr>
          <p:nvPr>
            <p:ph type="subTitle" idx="8"/>
          </p:nvPr>
        </p:nvSpPr>
        <p:spPr>
          <a:xfrm>
            <a:off x="2224525" y="3339125"/>
            <a:ext cx="1980000" cy="9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30"/>
          <p:cNvSpPr txBox="1">
            <a:spLocks noGrp="1"/>
          </p:cNvSpPr>
          <p:nvPr>
            <p:ph type="subTitle" idx="9"/>
          </p:nvPr>
        </p:nvSpPr>
        <p:spPr>
          <a:xfrm>
            <a:off x="4869824" y="3339125"/>
            <a:ext cx="1980000" cy="93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2" name="Google Shape;192;p30"/>
          <p:cNvSpPr txBox="1">
            <a:spLocks noGrp="1"/>
          </p:cNvSpPr>
          <p:nvPr>
            <p:ph type="title" idx="13"/>
          </p:nvPr>
        </p:nvSpPr>
        <p:spPr>
          <a:xfrm>
            <a:off x="4869826" y="2958373"/>
            <a:ext cx="1980000" cy="28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0"/>
              </a:spcBef>
              <a:spcAft>
                <a:spcPts val="0"/>
              </a:spcAft>
              <a:buSzPts val="2200"/>
              <a:buNone/>
              <a:defRPr sz="2200" b="1"/>
            </a:lvl3pPr>
            <a:lvl4pPr lvl="3" algn="ctr" rtl="0">
              <a:spcBef>
                <a:spcPts val="0"/>
              </a:spcBef>
              <a:spcAft>
                <a:spcPts val="0"/>
              </a:spcAft>
              <a:buSzPts val="2200"/>
              <a:buNone/>
              <a:defRPr sz="2200" b="1"/>
            </a:lvl4pPr>
            <a:lvl5pPr lvl="4" algn="ctr" rtl="0">
              <a:spcBef>
                <a:spcPts val="0"/>
              </a:spcBef>
              <a:spcAft>
                <a:spcPts val="0"/>
              </a:spcAft>
              <a:buSzPts val="2200"/>
              <a:buNone/>
              <a:defRPr sz="2200" b="1"/>
            </a:lvl5pPr>
            <a:lvl6pPr lvl="5" algn="ctr" rtl="0">
              <a:spcBef>
                <a:spcPts val="0"/>
              </a:spcBef>
              <a:spcAft>
                <a:spcPts val="0"/>
              </a:spcAft>
              <a:buSzPts val="2200"/>
              <a:buNone/>
              <a:defRPr sz="2200" b="1"/>
            </a:lvl6pPr>
            <a:lvl7pPr lvl="6" algn="ctr" rtl="0">
              <a:spcBef>
                <a:spcPts val="0"/>
              </a:spcBef>
              <a:spcAft>
                <a:spcPts val="0"/>
              </a:spcAft>
              <a:buSzPts val="2200"/>
              <a:buNone/>
              <a:defRPr sz="2200" b="1"/>
            </a:lvl7pPr>
            <a:lvl8pPr lvl="7" algn="ctr" rtl="0">
              <a:spcBef>
                <a:spcPts val="0"/>
              </a:spcBef>
              <a:spcAft>
                <a:spcPts val="0"/>
              </a:spcAft>
              <a:buSzPts val="2200"/>
              <a:buNone/>
              <a:defRPr sz="2200" b="1"/>
            </a:lvl8pPr>
            <a:lvl9pPr lvl="8" algn="ctr" rtl="0">
              <a:spcBef>
                <a:spcPts val="0"/>
              </a:spcBef>
              <a:spcAft>
                <a:spcPts val="0"/>
              </a:spcAft>
              <a:buSzPts val="2200"/>
              <a:buNone/>
              <a:defRPr sz="2200" b="1"/>
            </a:lvl9pPr>
          </a:lstStyle>
          <a:p>
            <a:endParaRPr/>
          </a:p>
        </p:txBody>
      </p:sp>
      <p:pic>
        <p:nvPicPr>
          <p:cNvPr id="193" name="Google Shape;193;p30"/>
          <p:cNvPicPr preferRelativeResize="0"/>
          <p:nvPr/>
        </p:nvPicPr>
        <p:blipFill>
          <a:blip r:embed="rId2">
            <a:alphaModFix/>
          </a:blip>
          <a:stretch>
            <a:fillRect/>
          </a:stretch>
        </p:blipFill>
        <p:spPr>
          <a:xfrm>
            <a:off x="5287125" y="-2960550"/>
            <a:ext cx="5921451" cy="4639251"/>
          </a:xfrm>
          <a:prstGeom prst="rect">
            <a:avLst/>
          </a:prstGeom>
          <a:noFill/>
          <a:ln>
            <a:noFill/>
          </a:ln>
        </p:spPr>
      </p:pic>
      <p:pic>
        <p:nvPicPr>
          <p:cNvPr id="194" name="Google Shape;194;p30"/>
          <p:cNvPicPr preferRelativeResize="0"/>
          <p:nvPr/>
        </p:nvPicPr>
        <p:blipFill>
          <a:blip r:embed="rId3">
            <a:alphaModFix/>
          </a:blip>
          <a:stretch>
            <a:fillRect/>
          </a:stretch>
        </p:blipFill>
        <p:spPr>
          <a:xfrm rot="1164753">
            <a:off x="5912442" y="758778"/>
            <a:ext cx="808492" cy="808537"/>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245"/>
        <p:cNvGrpSpPr/>
        <p:nvPr/>
      </p:nvGrpSpPr>
      <p:grpSpPr>
        <a:xfrm>
          <a:off x="0" y="0"/>
          <a:ext cx="0" cy="0"/>
          <a:chOff x="0" y="0"/>
          <a:chExt cx="0" cy="0"/>
        </a:xfrm>
      </p:grpSpPr>
      <p:pic>
        <p:nvPicPr>
          <p:cNvPr id="246" name="Google Shape;246;p35"/>
          <p:cNvPicPr preferRelativeResize="0"/>
          <p:nvPr/>
        </p:nvPicPr>
        <p:blipFill>
          <a:blip r:embed="rId2">
            <a:alphaModFix/>
          </a:blip>
          <a:stretch>
            <a:fillRect/>
          </a:stretch>
        </p:blipFill>
        <p:spPr>
          <a:xfrm rot="-4519443">
            <a:off x="6772286" y="517044"/>
            <a:ext cx="2433749" cy="1906763"/>
          </a:xfrm>
          <a:prstGeom prst="rect">
            <a:avLst/>
          </a:prstGeom>
          <a:noFill/>
          <a:ln>
            <a:noFill/>
          </a:ln>
        </p:spPr>
      </p:pic>
      <p:pic>
        <p:nvPicPr>
          <p:cNvPr id="247" name="Google Shape;247;p35"/>
          <p:cNvPicPr preferRelativeResize="0"/>
          <p:nvPr/>
        </p:nvPicPr>
        <p:blipFill>
          <a:blip r:embed="rId3">
            <a:alphaModFix/>
          </a:blip>
          <a:stretch>
            <a:fillRect/>
          </a:stretch>
        </p:blipFill>
        <p:spPr>
          <a:xfrm rot="-4519406">
            <a:off x="6810445" y="289965"/>
            <a:ext cx="1081077" cy="1081073"/>
          </a:xfrm>
          <a:prstGeom prst="rect">
            <a:avLst/>
          </a:prstGeom>
          <a:noFill/>
          <a:ln>
            <a:noFill/>
          </a:ln>
        </p:spPr>
      </p:pic>
      <p:pic>
        <p:nvPicPr>
          <p:cNvPr id="248" name="Google Shape;248;p35"/>
          <p:cNvPicPr preferRelativeResize="0"/>
          <p:nvPr/>
        </p:nvPicPr>
        <p:blipFill>
          <a:blip r:embed="rId4">
            <a:alphaModFix/>
          </a:blip>
          <a:stretch>
            <a:fillRect/>
          </a:stretch>
        </p:blipFill>
        <p:spPr>
          <a:xfrm rot="10800000">
            <a:off x="-1679024" y="593224"/>
            <a:ext cx="3684399" cy="4615101"/>
          </a:xfrm>
          <a:prstGeom prst="rect">
            <a:avLst/>
          </a:prstGeom>
          <a:noFill/>
          <a:ln>
            <a:noFill/>
          </a:ln>
        </p:spPr>
      </p:pic>
      <p:pic>
        <p:nvPicPr>
          <p:cNvPr id="249" name="Google Shape;249;p35"/>
          <p:cNvPicPr preferRelativeResize="0"/>
          <p:nvPr/>
        </p:nvPicPr>
        <p:blipFill>
          <a:blip r:embed="rId5">
            <a:alphaModFix/>
          </a:blip>
          <a:stretch>
            <a:fillRect/>
          </a:stretch>
        </p:blipFill>
        <p:spPr>
          <a:xfrm rot="-7557728">
            <a:off x="1376771" y="3369758"/>
            <a:ext cx="1090751" cy="1154477"/>
          </a:xfrm>
          <a:prstGeom prst="rect">
            <a:avLst/>
          </a:prstGeom>
          <a:noFill/>
          <a:ln>
            <a:noFill/>
          </a:ln>
        </p:spPr>
      </p:pic>
      <p:pic>
        <p:nvPicPr>
          <p:cNvPr id="250" name="Google Shape;250;p35"/>
          <p:cNvPicPr preferRelativeResize="0"/>
          <p:nvPr/>
        </p:nvPicPr>
        <p:blipFill>
          <a:blip r:embed="rId3">
            <a:alphaModFix/>
          </a:blip>
          <a:stretch>
            <a:fillRect/>
          </a:stretch>
        </p:blipFill>
        <p:spPr>
          <a:xfrm rot="6959238">
            <a:off x="238309" y="907910"/>
            <a:ext cx="1038583" cy="103858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27">
    <p:spTree>
      <p:nvGrpSpPr>
        <p:cNvPr id="1" name="Shape 251"/>
        <p:cNvGrpSpPr/>
        <p:nvPr/>
      </p:nvGrpSpPr>
      <p:grpSpPr>
        <a:xfrm>
          <a:off x="0" y="0"/>
          <a:ext cx="0" cy="0"/>
          <a:chOff x="0" y="0"/>
          <a:chExt cx="0" cy="0"/>
        </a:xfrm>
      </p:grpSpPr>
      <p:pic>
        <p:nvPicPr>
          <p:cNvPr id="252" name="Google Shape;252;p36"/>
          <p:cNvPicPr preferRelativeResize="0"/>
          <p:nvPr/>
        </p:nvPicPr>
        <p:blipFill>
          <a:blip r:embed="rId2">
            <a:alphaModFix/>
          </a:blip>
          <a:stretch>
            <a:fillRect/>
          </a:stretch>
        </p:blipFill>
        <p:spPr>
          <a:xfrm>
            <a:off x="6706076" y="-1894000"/>
            <a:ext cx="3565175" cy="4465751"/>
          </a:xfrm>
          <a:prstGeom prst="rect">
            <a:avLst/>
          </a:prstGeom>
          <a:noFill/>
          <a:ln>
            <a:noFill/>
          </a:ln>
        </p:spPr>
      </p:pic>
      <p:pic>
        <p:nvPicPr>
          <p:cNvPr id="253" name="Google Shape;253;p36"/>
          <p:cNvPicPr preferRelativeResize="0"/>
          <p:nvPr/>
        </p:nvPicPr>
        <p:blipFill>
          <a:blip r:embed="rId3">
            <a:alphaModFix/>
          </a:blip>
          <a:stretch>
            <a:fillRect/>
          </a:stretch>
        </p:blipFill>
        <p:spPr>
          <a:xfrm>
            <a:off x="6310998" y="260723"/>
            <a:ext cx="1121725" cy="1187274"/>
          </a:xfrm>
          <a:prstGeom prst="rect">
            <a:avLst/>
          </a:prstGeom>
          <a:noFill/>
          <a:ln>
            <a:noFill/>
          </a:ln>
        </p:spPr>
      </p:pic>
      <p:pic>
        <p:nvPicPr>
          <p:cNvPr id="254" name="Google Shape;254;p36"/>
          <p:cNvPicPr preferRelativeResize="0"/>
          <p:nvPr/>
        </p:nvPicPr>
        <p:blipFill>
          <a:blip r:embed="rId4">
            <a:alphaModFix/>
          </a:blip>
          <a:stretch>
            <a:fillRect/>
          </a:stretch>
        </p:blipFill>
        <p:spPr>
          <a:xfrm rot="2846203">
            <a:off x="293574" y="65276"/>
            <a:ext cx="1630675" cy="1834946"/>
          </a:xfrm>
          <a:prstGeom prst="rect">
            <a:avLst/>
          </a:prstGeom>
          <a:noFill/>
          <a:ln>
            <a:noFill/>
          </a:ln>
        </p:spPr>
      </p:pic>
      <p:pic>
        <p:nvPicPr>
          <p:cNvPr id="255" name="Google Shape;255;p36"/>
          <p:cNvPicPr preferRelativeResize="0"/>
          <p:nvPr/>
        </p:nvPicPr>
        <p:blipFill>
          <a:blip r:embed="rId5">
            <a:alphaModFix/>
          </a:blip>
          <a:stretch>
            <a:fillRect/>
          </a:stretch>
        </p:blipFill>
        <p:spPr>
          <a:xfrm flipH="1">
            <a:off x="1095476" y="3573100"/>
            <a:ext cx="4710674" cy="3690650"/>
          </a:xfrm>
          <a:prstGeom prst="rect">
            <a:avLst/>
          </a:prstGeom>
          <a:noFill/>
          <a:ln>
            <a:noFill/>
          </a:ln>
        </p:spPr>
      </p:pic>
      <p:pic>
        <p:nvPicPr>
          <p:cNvPr id="256" name="Google Shape;256;p36"/>
          <p:cNvPicPr preferRelativeResize="0"/>
          <p:nvPr/>
        </p:nvPicPr>
        <p:blipFill>
          <a:blip r:embed="rId6">
            <a:alphaModFix/>
          </a:blip>
          <a:stretch>
            <a:fillRect/>
          </a:stretch>
        </p:blipFill>
        <p:spPr>
          <a:xfrm rot="-8853805">
            <a:off x="801336" y="571578"/>
            <a:ext cx="784590" cy="78459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720000" y="2410200"/>
            <a:ext cx="7704000" cy="65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endParaRPr/>
          </a:p>
        </p:txBody>
      </p:sp>
      <p:sp>
        <p:nvSpPr>
          <p:cNvPr id="18" name="Google Shape;18;p3"/>
          <p:cNvSpPr txBox="1">
            <a:spLocks noGrp="1"/>
          </p:cNvSpPr>
          <p:nvPr>
            <p:ph type="title" idx="2" hasCustomPrompt="1"/>
          </p:nvPr>
        </p:nvSpPr>
        <p:spPr>
          <a:xfrm>
            <a:off x="3731250" y="1492200"/>
            <a:ext cx="16815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1731150" y="3214200"/>
            <a:ext cx="5681700" cy="43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20" name="Google Shape;20;p3"/>
          <p:cNvPicPr preferRelativeResize="0"/>
          <p:nvPr/>
        </p:nvPicPr>
        <p:blipFill>
          <a:blip r:embed="rId2">
            <a:alphaModFix/>
          </a:blip>
          <a:stretch>
            <a:fillRect/>
          </a:stretch>
        </p:blipFill>
        <p:spPr>
          <a:xfrm flipH="1">
            <a:off x="-1979250" y="-3144950"/>
            <a:ext cx="5277651" cy="6723048"/>
          </a:xfrm>
          <a:prstGeom prst="rect">
            <a:avLst/>
          </a:prstGeom>
          <a:noFill/>
          <a:ln>
            <a:noFill/>
          </a:ln>
        </p:spPr>
      </p:pic>
      <p:pic>
        <p:nvPicPr>
          <p:cNvPr id="21" name="Google Shape;21;p3"/>
          <p:cNvPicPr preferRelativeResize="0"/>
          <p:nvPr/>
        </p:nvPicPr>
        <p:blipFill>
          <a:blip r:embed="rId3">
            <a:alphaModFix/>
          </a:blip>
          <a:stretch>
            <a:fillRect/>
          </a:stretch>
        </p:blipFill>
        <p:spPr>
          <a:xfrm>
            <a:off x="5789349" y="152400"/>
            <a:ext cx="3202249" cy="2508849"/>
          </a:xfrm>
          <a:prstGeom prst="rect">
            <a:avLst/>
          </a:prstGeom>
          <a:noFill/>
          <a:ln>
            <a:noFill/>
          </a:ln>
        </p:spPr>
      </p:pic>
      <p:pic>
        <p:nvPicPr>
          <p:cNvPr id="22" name="Google Shape;22;p3"/>
          <p:cNvPicPr preferRelativeResize="0"/>
          <p:nvPr/>
        </p:nvPicPr>
        <p:blipFill>
          <a:blip r:embed="rId4">
            <a:alphaModFix/>
          </a:blip>
          <a:stretch>
            <a:fillRect/>
          </a:stretch>
        </p:blipFill>
        <p:spPr>
          <a:xfrm>
            <a:off x="7011125" y="409601"/>
            <a:ext cx="1459850" cy="1459850"/>
          </a:xfrm>
          <a:prstGeom prst="rect">
            <a:avLst/>
          </a:prstGeom>
          <a:noFill/>
          <a:ln>
            <a:noFill/>
          </a:ln>
        </p:spPr>
      </p:pic>
      <p:pic>
        <p:nvPicPr>
          <p:cNvPr id="23" name="Google Shape;23;p3"/>
          <p:cNvPicPr preferRelativeResize="0"/>
          <p:nvPr/>
        </p:nvPicPr>
        <p:blipFill>
          <a:blip r:embed="rId4">
            <a:alphaModFix/>
          </a:blip>
          <a:stretch>
            <a:fillRect/>
          </a:stretch>
        </p:blipFill>
        <p:spPr>
          <a:xfrm rot="8100000">
            <a:off x="352091" y="2844898"/>
            <a:ext cx="1318861" cy="131886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4"/>
          <p:cNvSpPr txBox="1">
            <a:spLocks noGrp="1"/>
          </p:cNvSpPr>
          <p:nvPr>
            <p:ph type="body" idx="1"/>
          </p:nvPr>
        </p:nvSpPr>
        <p:spPr>
          <a:xfrm>
            <a:off x="708600" y="1152475"/>
            <a:ext cx="77268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7" name="Google Shape;2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pic>
        <p:nvPicPr>
          <p:cNvPr id="28" name="Google Shape;28;p4"/>
          <p:cNvPicPr preferRelativeResize="0"/>
          <p:nvPr/>
        </p:nvPicPr>
        <p:blipFill>
          <a:blip r:embed="rId2">
            <a:alphaModFix/>
          </a:blip>
          <a:stretch>
            <a:fillRect/>
          </a:stretch>
        </p:blipFill>
        <p:spPr>
          <a:xfrm rot="7856000" flipH="1">
            <a:off x="7807451" y="-229124"/>
            <a:ext cx="1934205" cy="2047245"/>
          </a:xfrm>
          <a:prstGeom prst="rect">
            <a:avLst/>
          </a:prstGeom>
          <a:noFill/>
          <a:ln>
            <a:noFill/>
          </a:ln>
        </p:spPr>
      </p:pic>
      <p:pic>
        <p:nvPicPr>
          <p:cNvPr id="29" name="Google Shape;29;p4"/>
          <p:cNvPicPr preferRelativeResize="0"/>
          <p:nvPr/>
        </p:nvPicPr>
        <p:blipFill>
          <a:blip r:embed="rId3">
            <a:alphaModFix/>
          </a:blip>
          <a:stretch>
            <a:fillRect/>
          </a:stretch>
        </p:blipFill>
        <p:spPr>
          <a:xfrm rot="-9081239">
            <a:off x="8257821" y="1647105"/>
            <a:ext cx="784591" cy="78459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2" name="Google Shape;32;p5"/>
          <p:cNvSpPr txBox="1">
            <a:spLocks noGrp="1"/>
          </p:cNvSpPr>
          <p:nvPr>
            <p:ph type="subTitle" idx="1"/>
          </p:nvPr>
        </p:nvSpPr>
        <p:spPr>
          <a:xfrm>
            <a:off x="1366963" y="1967728"/>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1pPr>
            <a:lvl2pPr lvl="1"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2pPr>
            <a:lvl3pPr lvl="2"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3pPr>
            <a:lvl4pPr lvl="3"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4pPr>
            <a:lvl5pPr lvl="4"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5pPr>
            <a:lvl6pPr lvl="5"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6pPr>
            <a:lvl7pPr lvl="6"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7pPr>
            <a:lvl8pPr lvl="7"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8pPr>
            <a:lvl9pPr lvl="8"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9pPr>
          </a:lstStyle>
          <a:p>
            <a:endParaRPr/>
          </a:p>
        </p:txBody>
      </p:sp>
      <p:sp>
        <p:nvSpPr>
          <p:cNvPr id="33" name="Google Shape;33;p5"/>
          <p:cNvSpPr txBox="1">
            <a:spLocks noGrp="1"/>
          </p:cNvSpPr>
          <p:nvPr>
            <p:ph type="subTitle" idx="2"/>
          </p:nvPr>
        </p:nvSpPr>
        <p:spPr>
          <a:xfrm>
            <a:off x="4869438" y="1967728"/>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1pPr>
            <a:lvl2pPr lvl="1"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2pPr>
            <a:lvl3pPr lvl="2"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3pPr>
            <a:lvl4pPr lvl="3"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4pPr>
            <a:lvl5pPr lvl="4"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5pPr>
            <a:lvl6pPr lvl="5"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6pPr>
            <a:lvl7pPr lvl="6"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7pPr>
            <a:lvl8pPr lvl="7"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8pPr>
            <a:lvl9pPr lvl="8"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9pPr>
          </a:lstStyle>
          <a:p>
            <a:endParaRPr/>
          </a:p>
        </p:txBody>
      </p:sp>
      <p:sp>
        <p:nvSpPr>
          <p:cNvPr id="34" name="Google Shape;34;p5"/>
          <p:cNvSpPr txBox="1">
            <a:spLocks noGrp="1"/>
          </p:cNvSpPr>
          <p:nvPr>
            <p:ph type="subTitle" idx="3"/>
          </p:nvPr>
        </p:nvSpPr>
        <p:spPr>
          <a:xfrm>
            <a:off x="1692163" y="2734126"/>
            <a:ext cx="2257200" cy="110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 name="Google Shape;35;p5"/>
          <p:cNvSpPr txBox="1">
            <a:spLocks noGrp="1"/>
          </p:cNvSpPr>
          <p:nvPr>
            <p:ph type="subTitle" idx="4"/>
          </p:nvPr>
        </p:nvSpPr>
        <p:spPr>
          <a:xfrm>
            <a:off x="5194638" y="2734126"/>
            <a:ext cx="2257200" cy="110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36" name="Google Shape;36;p5"/>
          <p:cNvPicPr preferRelativeResize="0"/>
          <p:nvPr/>
        </p:nvPicPr>
        <p:blipFill>
          <a:blip r:embed="rId2">
            <a:alphaModFix/>
          </a:blip>
          <a:stretch>
            <a:fillRect/>
          </a:stretch>
        </p:blipFill>
        <p:spPr>
          <a:xfrm rot="8999999">
            <a:off x="7054173" y="91351"/>
            <a:ext cx="1630675" cy="1834948"/>
          </a:xfrm>
          <a:prstGeom prst="rect">
            <a:avLst/>
          </a:prstGeom>
          <a:noFill/>
          <a:ln>
            <a:noFill/>
          </a:ln>
        </p:spPr>
      </p:pic>
      <p:pic>
        <p:nvPicPr>
          <p:cNvPr id="37" name="Google Shape;37;p5"/>
          <p:cNvPicPr preferRelativeResize="0"/>
          <p:nvPr/>
        </p:nvPicPr>
        <p:blipFill>
          <a:blip r:embed="rId3">
            <a:alphaModFix/>
          </a:blip>
          <a:stretch>
            <a:fillRect/>
          </a:stretch>
        </p:blipFill>
        <p:spPr>
          <a:xfrm rot="-2700000">
            <a:off x="7441212" y="616528"/>
            <a:ext cx="784589" cy="784589"/>
          </a:xfrm>
          <a:prstGeom prst="rect">
            <a:avLst/>
          </a:prstGeom>
          <a:noFill/>
          <a:ln>
            <a:noFill/>
          </a:ln>
        </p:spPr>
      </p:pic>
      <p:pic>
        <p:nvPicPr>
          <p:cNvPr id="38" name="Google Shape;38;p5"/>
          <p:cNvPicPr preferRelativeResize="0"/>
          <p:nvPr/>
        </p:nvPicPr>
        <p:blipFill>
          <a:blip r:embed="rId4">
            <a:alphaModFix/>
          </a:blip>
          <a:stretch>
            <a:fillRect/>
          </a:stretch>
        </p:blipFill>
        <p:spPr>
          <a:xfrm rot="-6109617" flipH="1">
            <a:off x="199209" y="3777608"/>
            <a:ext cx="1064275" cy="112648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1" name="Google Shape;41;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pic>
        <p:nvPicPr>
          <p:cNvPr id="42" name="Google Shape;42;p6"/>
          <p:cNvPicPr preferRelativeResize="0"/>
          <p:nvPr/>
        </p:nvPicPr>
        <p:blipFill>
          <a:blip r:embed="rId2">
            <a:alphaModFix/>
          </a:blip>
          <a:stretch>
            <a:fillRect/>
          </a:stretch>
        </p:blipFill>
        <p:spPr>
          <a:xfrm rot="6177325" flipH="1">
            <a:off x="146063" y="2947895"/>
            <a:ext cx="1934205" cy="2047244"/>
          </a:xfrm>
          <a:prstGeom prst="rect">
            <a:avLst/>
          </a:prstGeom>
          <a:noFill/>
          <a:ln>
            <a:noFill/>
          </a:ln>
        </p:spPr>
      </p:pic>
      <p:pic>
        <p:nvPicPr>
          <p:cNvPr id="43" name="Google Shape;43;p6"/>
          <p:cNvPicPr preferRelativeResize="0"/>
          <p:nvPr/>
        </p:nvPicPr>
        <p:blipFill>
          <a:blip r:embed="rId3">
            <a:alphaModFix/>
          </a:blip>
          <a:stretch>
            <a:fillRect/>
          </a:stretch>
        </p:blipFill>
        <p:spPr>
          <a:xfrm rot="-10759919">
            <a:off x="7816860" y="173259"/>
            <a:ext cx="784591" cy="78459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632159" y="1735306"/>
            <a:ext cx="3048900" cy="449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a:lvl1pPr>
            <a:lvl2pPr lvl="1" algn="r" rtl="0">
              <a:lnSpc>
                <a:spcPct val="100000"/>
              </a:lnSpc>
              <a:spcBef>
                <a:spcPts val="0"/>
              </a:spcBef>
              <a:spcAft>
                <a:spcPts val="0"/>
              </a:spcAft>
              <a:buSzPts val="2800"/>
              <a:buNone/>
              <a:defRPr/>
            </a:lvl2pPr>
            <a:lvl3pPr lvl="2" algn="r" rtl="0">
              <a:lnSpc>
                <a:spcPct val="100000"/>
              </a:lnSpc>
              <a:spcBef>
                <a:spcPts val="0"/>
              </a:spcBef>
              <a:spcAft>
                <a:spcPts val="0"/>
              </a:spcAft>
              <a:buSzPts val="2800"/>
              <a:buNone/>
              <a:defRPr/>
            </a:lvl3pPr>
            <a:lvl4pPr lvl="3" algn="r" rtl="0">
              <a:lnSpc>
                <a:spcPct val="100000"/>
              </a:lnSpc>
              <a:spcBef>
                <a:spcPts val="0"/>
              </a:spcBef>
              <a:spcAft>
                <a:spcPts val="0"/>
              </a:spcAft>
              <a:buSzPts val="2800"/>
              <a:buNone/>
              <a:defRPr/>
            </a:lvl4pPr>
            <a:lvl5pPr lvl="4" algn="r" rtl="0">
              <a:lnSpc>
                <a:spcPct val="100000"/>
              </a:lnSpc>
              <a:spcBef>
                <a:spcPts val="0"/>
              </a:spcBef>
              <a:spcAft>
                <a:spcPts val="0"/>
              </a:spcAft>
              <a:buSzPts val="2800"/>
              <a:buNone/>
              <a:defRPr/>
            </a:lvl5pPr>
            <a:lvl6pPr lvl="5" algn="r" rtl="0">
              <a:lnSpc>
                <a:spcPct val="100000"/>
              </a:lnSpc>
              <a:spcBef>
                <a:spcPts val="0"/>
              </a:spcBef>
              <a:spcAft>
                <a:spcPts val="0"/>
              </a:spcAft>
              <a:buSzPts val="2800"/>
              <a:buNone/>
              <a:defRPr/>
            </a:lvl6pPr>
            <a:lvl7pPr lvl="6" algn="r" rtl="0">
              <a:lnSpc>
                <a:spcPct val="100000"/>
              </a:lnSpc>
              <a:spcBef>
                <a:spcPts val="0"/>
              </a:spcBef>
              <a:spcAft>
                <a:spcPts val="0"/>
              </a:spcAft>
              <a:buSzPts val="2800"/>
              <a:buNone/>
              <a:defRPr/>
            </a:lvl7pPr>
            <a:lvl8pPr lvl="7" algn="r" rtl="0">
              <a:lnSpc>
                <a:spcPct val="100000"/>
              </a:lnSpc>
              <a:spcBef>
                <a:spcPts val="0"/>
              </a:spcBef>
              <a:spcAft>
                <a:spcPts val="0"/>
              </a:spcAft>
              <a:buSzPts val="2800"/>
              <a:buNone/>
              <a:defRPr/>
            </a:lvl8pPr>
            <a:lvl9pPr lvl="8" algn="r" rtl="0">
              <a:lnSpc>
                <a:spcPct val="100000"/>
              </a:lnSpc>
              <a:spcBef>
                <a:spcPts val="0"/>
              </a:spcBef>
              <a:spcAft>
                <a:spcPts val="0"/>
              </a:spcAft>
              <a:buSzPts val="2800"/>
              <a:buNone/>
              <a:defRPr/>
            </a:lvl9pPr>
          </a:lstStyle>
          <a:p>
            <a:endParaRPr/>
          </a:p>
        </p:txBody>
      </p:sp>
      <p:sp>
        <p:nvSpPr>
          <p:cNvPr id="46" name="Google Shape;46;p7"/>
          <p:cNvSpPr txBox="1">
            <a:spLocks noGrp="1"/>
          </p:cNvSpPr>
          <p:nvPr>
            <p:ph type="body" idx="1"/>
          </p:nvPr>
        </p:nvSpPr>
        <p:spPr>
          <a:xfrm>
            <a:off x="632209" y="2198894"/>
            <a:ext cx="3048900" cy="1209300"/>
          </a:xfrm>
          <a:prstGeom prst="rect">
            <a:avLst/>
          </a:prstGeom>
        </p:spPr>
        <p:txBody>
          <a:bodyPr spcFirstLastPara="1" wrap="square" lIns="91425" tIns="91425" rIns="91425" bIns="91425" anchor="t" anchorCtr="0">
            <a:noAutofit/>
          </a:bodyPr>
          <a:lstStyle>
            <a:lvl1pPr marL="457200" lvl="0" indent="-342900" algn="r" rtl="0">
              <a:lnSpc>
                <a:spcPct val="100000"/>
              </a:lnSpc>
              <a:spcBef>
                <a:spcPts val="0"/>
              </a:spcBef>
              <a:spcAft>
                <a:spcPts val="0"/>
              </a:spcAft>
              <a:buSzPts val="1800"/>
              <a:buChar char="●"/>
              <a:defRPr sz="1400"/>
            </a:lvl1pPr>
            <a:lvl2pPr marL="914400" lvl="1" indent="-317500" algn="r" rtl="0">
              <a:lnSpc>
                <a:spcPct val="100000"/>
              </a:lnSpc>
              <a:spcBef>
                <a:spcPts val="0"/>
              </a:spcBef>
              <a:spcAft>
                <a:spcPts val="0"/>
              </a:spcAft>
              <a:buSzPts val="1400"/>
              <a:buChar char="○"/>
              <a:defRPr/>
            </a:lvl2pPr>
            <a:lvl3pPr marL="1371600" lvl="2" indent="-317500" algn="r" rtl="0">
              <a:lnSpc>
                <a:spcPct val="100000"/>
              </a:lnSpc>
              <a:spcBef>
                <a:spcPts val="0"/>
              </a:spcBef>
              <a:spcAft>
                <a:spcPts val="0"/>
              </a:spcAft>
              <a:buSzPts val="1400"/>
              <a:buChar char="■"/>
              <a:defRPr/>
            </a:lvl3pPr>
            <a:lvl4pPr marL="1828800" lvl="3" indent="-317500" algn="r" rtl="0">
              <a:lnSpc>
                <a:spcPct val="100000"/>
              </a:lnSpc>
              <a:spcBef>
                <a:spcPts val="0"/>
              </a:spcBef>
              <a:spcAft>
                <a:spcPts val="0"/>
              </a:spcAft>
              <a:buSzPts val="1400"/>
              <a:buChar char="●"/>
              <a:defRPr/>
            </a:lvl4pPr>
            <a:lvl5pPr marL="2286000" lvl="4" indent="-317500" algn="r" rtl="0">
              <a:lnSpc>
                <a:spcPct val="100000"/>
              </a:lnSpc>
              <a:spcBef>
                <a:spcPts val="0"/>
              </a:spcBef>
              <a:spcAft>
                <a:spcPts val="0"/>
              </a:spcAft>
              <a:buSzPts val="1400"/>
              <a:buChar char="○"/>
              <a:defRPr/>
            </a:lvl5pPr>
            <a:lvl6pPr marL="2743200" lvl="5" indent="-317500" algn="r" rtl="0">
              <a:lnSpc>
                <a:spcPct val="100000"/>
              </a:lnSpc>
              <a:spcBef>
                <a:spcPts val="0"/>
              </a:spcBef>
              <a:spcAft>
                <a:spcPts val="0"/>
              </a:spcAft>
              <a:buSzPts val="1400"/>
              <a:buChar char="■"/>
              <a:defRPr/>
            </a:lvl6pPr>
            <a:lvl7pPr marL="3200400" lvl="6" indent="-317500" algn="r" rtl="0">
              <a:lnSpc>
                <a:spcPct val="100000"/>
              </a:lnSpc>
              <a:spcBef>
                <a:spcPts val="0"/>
              </a:spcBef>
              <a:spcAft>
                <a:spcPts val="0"/>
              </a:spcAft>
              <a:buSzPts val="1400"/>
              <a:buChar char="●"/>
              <a:defRPr/>
            </a:lvl7pPr>
            <a:lvl8pPr marL="3657600" lvl="7" indent="-317500" algn="r" rtl="0">
              <a:lnSpc>
                <a:spcPct val="100000"/>
              </a:lnSpc>
              <a:spcBef>
                <a:spcPts val="0"/>
              </a:spcBef>
              <a:spcAft>
                <a:spcPts val="0"/>
              </a:spcAft>
              <a:buSzPts val="1400"/>
              <a:buChar char="○"/>
              <a:defRPr/>
            </a:lvl8pPr>
            <a:lvl9pPr marL="4114800" lvl="8" indent="-317500" algn="r" rtl="0">
              <a:lnSpc>
                <a:spcPct val="100000"/>
              </a:lnSpc>
              <a:spcBef>
                <a:spcPts val="0"/>
              </a:spcBef>
              <a:spcAft>
                <a:spcPts val="0"/>
              </a:spcAft>
              <a:buSzPts val="1400"/>
              <a:buChar char="■"/>
              <a:defRPr/>
            </a:lvl9pPr>
          </a:lstStyle>
          <a:p>
            <a:endParaRPr/>
          </a:p>
        </p:txBody>
      </p:sp>
      <p:pic>
        <p:nvPicPr>
          <p:cNvPr id="47" name="Google Shape;47;p7"/>
          <p:cNvPicPr preferRelativeResize="0"/>
          <p:nvPr/>
        </p:nvPicPr>
        <p:blipFill>
          <a:blip r:embed="rId2">
            <a:alphaModFix/>
          </a:blip>
          <a:stretch>
            <a:fillRect/>
          </a:stretch>
        </p:blipFill>
        <p:spPr>
          <a:xfrm rot="2846203">
            <a:off x="293574" y="65276"/>
            <a:ext cx="1630675" cy="1834946"/>
          </a:xfrm>
          <a:prstGeom prst="rect">
            <a:avLst/>
          </a:prstGeom>
          <a:noFill/>
          <a:ln>
            <a:noFill/>
          </a:ln>
        </p:spPr>
      </p:pic>
      <p:pic>
        <p:nvPicPr>
          <p:cNvPr id="48" name="Google Shape;48;p7"/>
          <p:cNvPicPr preferRelativeResize="0"/>
          <p:nvPr/>
        </p:nvPicPr>
        <p:blipFill>
          <a:blip r:embed="rId3">
            <a:alphaModFix/>
          </a:blip>
          <a:stretch>
            <a:fillRect/>
          </a:stretch>
        </p:blipFill>
        <p:spPr>
          <a:xfrm flipH="1">
            <a:off x="1095476" y="3573100"/>
            <a:ext cx="4710674" cy="3690650"/>
          </a:xfrm>
          <a:prstGeom prst="rect">
            <a:avLst/>
          </a:prstGeom>
          <a:noFill/>
          <a:ln>
            <a:noFill/>
          </a:ln>
        </p:spPr>
      </p:pic>
      <p:pic>
        <p:nvPicPr>
          <p:cNvPr id="49" name="Google Shape;49;p7"/>
          <p:cNvPicPr preferRelativeResize="0"/>
          <p:nvPr/>
        </p:nvPicPr>
        <p:blipFill>
          <a:blip r:embed="rId4">
            <a:alphaModFix/>
          </a:blip>
          <a:stretch>
            <a:fillRect/>
          </a:stretch>
        </p:blipFill>
        <p:spPr>
          <a:xfrm rot="-8853805">
            <a:off x="801336" y="571578"/>
            <a:ext cx="784590" cy="78459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sp>
        <p:nvSpPr>
          <p:cNvPr id="51" name="Google Shape;51;p8"/>
          <p:cNvSpPr txBox="1">
            <a:spLocks noGrp="1"/>
          </p:cNvSpPr>
          <p:nvPr>
            <p:ph type="title"/>
          </p:nvPr>
        </p:nvSpPr>
        <p:spPr>
          <a:xfrm>
            <a:off x="2163341" y="1307100"/>
            <a:ext cx="6367800" cy="2529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9500"/>
              <a:buNone/>
              <a:defRPr sz="9500"/>
            </a:lvl1pPr>
            <a:lvl2pPr lvl="1" algn="r" rtl="0">
              <a:spcBef>
                <a:spcPts val="0"/>
              </a:spcBef>
              <a:spcAft>
                <a:spcPts val="0"/>
              </a:spcAft>
              <a:buSzPts val="9500"/>
              <a:buNone/>
              <a:defRPr sz="9500"/>
            </a:lvl2pPr>
            <a:lvl3pPr lvl="2" algn="r" rtl="0">
              <a:spcBef>
                <a:spcPts val="0"/>
              </a:spcBef>
              <a:spcAft>
                <a:spcPts val="0"/>
              </a:spcAft>
              <a:buSzPts val="9500"/>
              <a:buNone/>
              <a:defRPr sz="9500"/>
            </a:lvl3pPr>
            <a:lvl4pPr lvl="3" algn="r" rtl="0">
              <a:spcBef>
                <a:spcPts val="0"/>
              </a:spcBef>
              <a:spcAft>
                <a:spcPts val="0"/>
              </a:spcAft>
              <a:buSzPts val="9500"/>
              <a:buNone/>
              <a:defRPr sz="9500"/>
            </a:lvl4pPr>
            <a:lvl5pPr lvl="4" algn="r" rtl="0">
              <a:spcBef>
                <a:spcPts val="0"/>
              </a:spcBef>
              <a:spcAft>
                <a:spcPts val="0"/>
              </a:spcAft>
              <a:buSzPts val="9500"/>
              <a:buNone/>
              <a:defRPr sz="9500"/>
            </a:lvl5pPr>
            <a:lvl6pPr lvl="5" algn="r" rtl="0">
              <a:spcBef>
                <a:spcPts val="0"/>
              </a:spcBef>
              <a:spcAft>
                <a:spcPts val="0"/>
              </a:spcAft>
              <a:buSzPts val="9500"/>
              <a:buNone/>
              <a:defRPr sz="9500"/>
            </a:lvl6pPr>
            <a:lvl7pPr lvl="6" algn="r" rtl="0">
              <a:spcBef>
                <a:spcPts val="0"/>
              </a:spcBef>
              <a:spcAft>
                <a:spcPts val="0"/>
              </a:spcAft>
              <a:buSzPts val="9500"/>
              <a:buNone/>
              <a:defRPr sz="9500"/>
            </a:lvl7pPr>
            <a:lvl8pPr lvl="7" algn="r" rtl="0">
              <a:spcBef>
                <a:spcPts val="0"/>
              </a:spcBef>
              <a:spcAft>
                <a:spcPts val="0"/>
              </a:spcAft>
              <a:buSzPts val="9500"/>
              <a:buNone/>
              <a:defRPr sz="9500"/>
            </a:lvl8pPr>
            <a:lvl9pPr lvl="8" algn="r" rtl="0">
              <a:spcBef>
                <a:spcPts val="0"/>
              </a:spcBef>
              <a:spcAft>
                <a:spcPts val="0"/>
              </a:spcAft>
              <a:buSzPts val="9500"/>
              <a:buNone/>
              <a:defRPr sz="9500"/>
            </a:lvl9pPr>
          </a:lstStyle>
          <a:p>
            <a:endParaRPr/>
          </a:p>
        </p:txBody>
      </p:sp>
      <p:pic>
        <p:nvPicPr>
          <p:cNvPr id="52" name="Google Shape;52;p8"/>
          <p:cNvPicPr preferRelativeResize="0"/>
          <p:nvPr/>
        </p:nvPicPr>
        <p:blipFill>
          <a:blip r:embed="rId2">
            <a:alphaModFix/>
          </a:blip>
          <a:stretch>
            <a:fillRect/>
          </a:stretch>
        </p:blipFill>
        <p:spPr>
          <a:xfrm rot="10800000">
            <a:off x="228749" y="1501448"/>
            <a:ext cx="2819414" cy="3531602"/>
          </a:xfrm>
          <a:prstGeom prst="rect">
            <a:avLst/>
          </a:prstGeom>
          <a:noFill/>
          <a:ln>
            <a:noFill/>
          </a:ln>
        </p:spPr>
      </p:pic>
      <p:pic>
        <p:nvPicPr>
          <p:cNvPr id="53" name="Google Shape;53;p8"/>
          <p:cNvPicPr preferRelativeResize="0"/>
          <p:nvPr/>
        </p:nvPicPr>
        <p:blipFill>
          <a:blip r:embed="rId3">
            <a:alphaModFix/>
          </a:blip>
          <a:stretch>
            <a:fillRect/>
          </a:stretch>
        </p:blipFill>
        <p:spPr>
          <a:xfrm rot="-9044240">
            <a:off x="2482346" y="2982146"/>
            <a:ext cx="1090751" cy="1154478"/>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83100" y="1603025"/>
            <a:ext cx="3860700" cy="657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5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56" name="Google Shape;56;p9"/>
          <p:cNvSpPr txBox="1">
            <a:spLocks noGrp="1"/>
          </p:cNvSpPr>
          <p:nvPr>
            <p:ph type="subTitle" idx="1"/>
          </p:nvPr>
        </p:nvSpPr>
        <p:spPr>
          <a:xfrm>
            <a:off x="883100" y="2260375"/>
            <a:ext cx="3860700" cy="128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pic>
        <p:nvPicPr>
          <p:cNvPr id="57" name="Google Shape;57;p9"/>
          <p:cNvPicPr preferRelativeResize="0"/>
          <p:nvPr/>
        </p:nvPicPr>
        <p:blipFill>
          <a:blip r:embed="rId2">
            <a:alphaModFix/>
          </a:blip>
          <a:stretch>
            <a:fillRect/>
          </a:stretch>
        </p:blipFill>
        <p:spPr>
          <a:xfrm flipH="1">
            <a:off x="5198723" y="372950"/>
            <a:ext cx="3565175" cy="4465751"/>
          </a:xfrm>
          <a:prstGeom prst="rect">
            <a:avLst/>
          </a:prstGeom>
          <a:noFill/>
          <a:ln>
            <a:noFill/>
          </a:ln>
        </p:spPr>
      </p:pic>
      <p:pic>
        <p:nvPicPr>
          <p:cNvPr id="58" name="Google Shape;58;p9"/>
          <p:cNvPicPr preferRelativeResize="0"/>
          <p:nvPr/>
        </p:nvPicPr>
        <p:blipFill>
          <a:blip r:embed="rId3">
            <a:alphaModFix/>
          </a:blip>
          <a:stretch>
            <a:fillRect/>
          </a:stretch>
        </p:blipFill>
        <p:spPr>
          <a:xfrm flipH="1">
            <a:off x="7240428" y="2763417"/>
            <a:ext cx="1379264" cy="14598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2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1pPr>
            <a:lvl2pPr lvl="1">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2pPr>
            <a:lvl3pPr lvl="2">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3pPr>
            <a:lvl4pPr lvl="3">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4pPr>
            <a:lvl5pPr lvl="4">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5pPr>
            <a:lvl6pPr lvl="5">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6pPr>
            <a:lvl7pPr lvl="6">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7pPr>
            <a:lvl8pPr lvl="7">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8pPr>
            <a:lvl9pPr lvl="8">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9pPr>
          </a:lstStyle>
          <a:p>
            <a:endParaRPr/>
          </a:p>
        </p:txBody>
      </p:sp>
      <p:sp>
        <p:nvSpPr>
          <p:cNvPr id="7" name="Google Shape;7;p1"/>
          <p:cNvSpPr txBox="1">
            <a:spLocks noGrp="1"/>
          </p:cNvSpPr>
          <p:nvPr>
            <p:ph type="body" idx="1"/>
          </p:nvPr>
        </p:nvSpPr>
        <p:spPr>
          <a:xfrm>
            <a:off x="708600" y="1152475"/>
            <a:ext cx="77268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8" r:id="rId9"/>
    <p:sldLayoutId id="2147483659" r:id="rId10"/>
    <p:sldLayoutId id="2147483660" r:id="rId11"/>
    <p:sldLayoutId id="2147483661" r:id="rId12"/>
    <p:sldLayoutId id="2147483662" r:id="rId13"/>
    <p:sldLayoutId id="2147483663" r:id="rId14"/>
    <p:sldLayoutId id="2147483667" r:id="rId15"/>
    <p:sldLayoutId id="2147483671" r:id="rId16"/>
    <p:sldLayoutId id="2147483676" r:id="rId17"/>
    <p:sldLayoutId id="2147483681" r:id="rId18"/>
    <p:sldLayoutId id="2147483682"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9"/>
          <p:cNvSpPr txBox="1">
            <a:spLocks noGrp="1"/>
          </p:cNvSpPr>
          <p:nvPr>
            <p:ph type="ctrTitle"/>
          </p:nvPr>
        </p:nvSpPr>
        <p:spPr>
          <a:prstGeom prst="rect">
            <a:avLst/>
          </a:prstGeom>
        </p:spPr>
        <p:txBody>
          <a:bodyPr spcFirstLastPara="1" wrap="square" lIns="91425" tIns="91425" rIns="91425" bIns="91425" anchor="t" anchorCtr="0">
            <a:noAutofit/>
          </a:bodyPr>
          <a:lstStyle/>
          <a:p>
            <a:pPr lvl="0"/>
            <a:r>
              <a:rPr lang="en-US" sz="4000" dirty="0" smtClean="0">
                <a:latin typeface="Degular Display Thin" panose="04040206060303040305" pitchFamily="82" charset="0"/>
                <a:ea typeface="MuseoModerno ExtraBold"/>
                <a:cs typeface="MuseoModerno ExtraBold"/>
                <a:sym typeface="MuseoModerno ExtraBold"/>
              </a:rPr>
              <a:t>Navigating </a:t>
            </a:r>
            <a:r>
              <a:rPr lang="en-US" sz="4000" dirty="0">
                <a:latin typeface="Degular Display Thin" panose="04040206060303040305" pitchFamily="82" charset="0"/>
                <a:ea typeface="MuseoModerno ExtraBold"/>
                <a:cs typeface="MuseoModerno ExtraBold"/>
                <a:sym typeface="MuseoModerno ExtraBold"/>
              </a:rPr>
              <a:t>the Digital </a:t>
            </a:r>
            <a:r>
              <a:rPr lang="en-US" sz="4000" dirty="0" smtClean="0">
                <a:latin typeface="Degular Display Thin" panose="04040206060303040305" pitchFamily="82" charset="0"/>
                <a:ea typeface="MuseoModerno ExtraBold"/>
                <a:cs typeface="MuseoModerno ExtraBold"/>
                <a:sym typeface="MuseoModerno ExtraBold"/>
              </a:rPr>
              <a:t>Frontier :</a:t>
            </a:r>
            <a:br>
              <a:rPr lang="en-US" sz="4000" dirty="0" smtClean="0">
                <a:latin typeface="Degular Display Thin" panose="04040206060303040305" pitchFamily="82" charset="0"/>
                <a:ea typeface="MuseoModerno ExtraBold"/>
                <a:cs typeface="MuseoModerno ExtraBold"/>
                <a:sym typeface="MuseoModerno ExtraBold"/>
              </a:rPr>
            </a:br>
            <a:r>
              <a:rPr lang="en-US" sz="4000" dirty="0" smtClean="0">
                <a:latin typeface="Degular Display Semibold" panose="04040606060303040305" pitchFamily="82" charset="0"/>
                <a:ea typeface="MuseoModerno ExtraBold"/>
                <a:cs typeface="MuseoModerno ExtraBold"/>
                <a:sym typeface="MuseoModerno ExtraBold"/>
              </a:rPr>
              <a:t>Exploring </a:t>
            </a:r>
            <a:r>
              <a:rPr lang="en-US" sz="4000" dirty="0">
                <a:latin typeface="Degular Display Semibold" panose="04040606060303040305" pitchFamily="82" charset="0"/>
                <a:ea typeface="MuseoModerno ExtraBold"/>
                <a:cs typeface="MuseoModerno ExtraBold"/>
                <a:sym typeface="MuseoModerno ExtraBold"/>
              </a:rPr>
              <a:t>Cutting-Edge Technologies and Collaborative Tools</a:t>
            </a:r>
            <a:endParaRPr sz="4000" dirty="0">
              <a:latin typeface="Degular Display Semibold" panose="04040606060303040305" pitchFamily="82" charset="0"/>
              <a:ea typeface="MuseoModerno ExtraBold"/>
              <a:cs typeface="MuseoModerno ExtraBold"/>
              <a:sym typeface="MuseoModerno ExtraBold"/>
            </a:endParaRPr>
          </a:p>
        </p:txBody>
      </p:sp>
      <p:sp>
        <p:nvSpPr>
          <p:cNvPr id="266" name="Google Shape;266;p39"/>
          <p:cNvSpPr txBox="1">
            <a:spLocks noGrp="1"/>
          </p:cNvSpPr>
          <p:nvPr>
            <p:ph type="subTitle" idx="1"/>
          </p:nvPr>
        </p:nvSpPr>
        <p:spPr>
          <a:xfrm>
            <a:off x="2520363" y="3101559"/>
            <a:ext cx="4103274" cy="1378233"/>
          </a:xfrm>
          <a:prstGeom prst="rect">
            <a:avLst/>
          </a:prstGeom>
        </p:spPr>
        <p:txBody>
          <a:bodyPr spcFirstLastPara="1" wrap="square" lIns="91425" tIns="91425" rIns="91425" bIns="91425" anchor="t" anchorCtr="0">
            <a:noAutofit/>
          </a:bodyPr>
          <a:lstStyle/>
          <a:p>
            <a:pPr marL="0" lvl="0" indent="0"/>
            <a:r>
              <a:rPr lang="de-DE" sz="1600" dirty="0">
                <a:latin typeface="Neue Montreal Medium" panose="00000600000000000000" pitchFamily="50" charset="0"/>
              </a:rPr>
              <a:t>KENAZA </a:t>
            </a:r>
            <a:r>
              <a:rPr lang="de-DE" sz="1600" dirty="0" err="1" smtClean="0">
                <a:latin typeface="Neue Montreal Medium" panose="00000600000000000000" pitchFamily="50" charset="0"/>
              </a:rPr>
              <a:t>Mouataz</a:t>
            </a:r>
            <a:endParaRPr lang="de-DE" sz="1600" dirty="0" smtClean="0">
              <a:latin typeface="Neue Montreal Medium" panose="00000600000000000000" pitchFamily="50" charset="0"/>
            </a:endParaRPr>
          </a:p>
          <a:p>
            <a:pPr marL="0" lvl="0" indent="0"/>
            <a:r>
              <a:rPr lang="de-DE" sz="1600" dirty="0" smtClean="0">
                <a:latin typeface="Neue Montreal Medium" panose="00000600000000000000" pitchFamily="50" charset="0"/>
              </a:rPr>
              <a:t>RAHLI </a:t>
            </a:r>
            <a:r>
              <a:rPr lang="de-DE" sz="1600" dirty="0" err="1" smtClean="0">
                <a:latin typeface="Neue Montreal Medium" panose="00000600000000000000" pitchFamily="50" charset="0"/>
              </a:rPr>
              <a:t>Zineddine</a:t>
            </a:r>
            <a:endParaRPr lang="de-DE" sz="1600" dirty="0" smtClean="0">
              <a:latin typeface="Neue Montreal Medium" panose="00000600000000000000" pitchFamily="50" charset="0"/>
            </a:endParaRPr>
          </a:p>
          <a:p>
            <a:pPr marL="0" lvl="0" indent="0"/>
            <a:r>
              <a:rPr lang="de-DE" sz="1600" dirty="0" smtClean="0">
                <a:latin typeface="Neue Montreal Medium" panose="00000600000000000000" pitchFamily="50" charset="0"/>
              </a:rPr>
              <a:t>DJAAFRI </a:t>
            </a:r>
            <a:r>
              <a:rPr lang="de-DE" sz="1600" dirty="0" err="1" smtClean="0">
                <a:latin typeface="Neue Montreal Medium" panose="00000600000000000000" pitchFamily="50" charset="0"/>
              </a:rPr>
              <a:t>Haithem</a:t>
            </a:r>
            <a:endParaRPr lang="de-DE" sz="1600" dirty="0" smtClean="0">
              <a:latin typeface="Neue Montreal Medium" panose="00000600000000000000" pitchFamily="50" charset="0"/>
            </a:endParaRPr>
          </a:p>
          <a:p>
            <a:pPr marL="0" lvl="0" indent="0"/>
            <a:r>
              <a:rPr lang="de-DE" sz="1600" dirty="0" smtClean="0">
                <a:latin typeface="Neue Montreal Medium" panose="00000600000000000000" pitchFamily="50" charset="0"/>
              </a:rPr>
              <a:t>SAIDOUNI </a:t>
            </a:r>
            <a:r>
              <a:rPr lang="de-DE" sz="1600" dirty="0" err="1" smtClean="0">
                <a:latin typeface="Neue Montreal Medium" panose="00000600000000000000" pitchFamily="50" charset="0"/>
              </a:rPr>
              <a:t>Djoulene</a:t>
            </a:r>
            <a:endParaRPr lang="de-DE" sz="1600" dirty="0">
              <a:latin typeface="Neue Montreal Medium" panose="00000600000000000000" pitchFamily="50" charset="0"/>
            </a:endParaRPr>
          </a:p>
          <a:p>
            <a:pPr marL="0" lvl="0" indent="0"/>
            <a:r>
              <a:rPr lang="de-DE" sz="1600" dirty="0" smtClean="0">
                <a:latin typeface="Neue Montreal Medium" panose="00000600000000000000" pitchFamily="50" charset="0"/>
              </a:rPr>
              <a:t>GRAIA </a:t>
            </a:r>
            <a:r>
              <a:rPr lang="de-DE" sz="1600" dirty="0">
                <a:latin typeface="Neue Montreal Medium" panose="00000600000000000000" pitchFamily="50" charset="0"/>
              </a:rPr>
              <a:t>Ramin Mohamed </a:t>
            </a:r>
            <a:r>
              <a:rPr lang="de-DE" sz="1600" dirty="0" err="1">
                <a:latin typeface="Neue Montreal Medium" panose="00000600000000000000" pitchFamily="50" charset="0"/>
              </a:rPr>
              <a:t>Ryad</a:t>
            </a:r>
            <a:endParaRPr sz="1600" dirty="0">
              <a:latin typeface="Neue Montreal Medium" panose="00000600000000000000" pitchFamily="50"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Google Shape;305;p43"/>
          <p:cNvSpPr txBox="1">
            <a:spLocks noGrp="1"/>
          </p:cNvSpPr>
          <p:nvPr>
            <p:ph type="title"/>
          </p:nvPr>
        </p:nvSpPr>
        <p:spPr>
          <a:xfrm>
            <a:off x="720000" y="3046169"/>
            <a:ext cx="7704000" cy="737667"/>
          </a:xfrm>
          <a:prstGeom prst="rect">
            <a:avLst/>
          </a:prstGeom>
        </p:spPr>
        <p:txBody>
          <a:bodyPr spcFirstLastPara="1" wrap="square" lIns="91425" tIns="91425" rIns="91425" bIns="91425" anchor="t" anchorCtr="0">
            <a:noAutofit/>
          </a:bodyPr>
          <a:lstStyle/>
          <a:p>
            <a:pPr lvl="0"/>
            <a:r>
              <a:rPr lang="de-DE" sz="4000" dirty="0" err="1">
                <a:latin typeface="Degular Display Medium" panose="04040506060303040305" pitchFamily="82" charset="0"/>
              </a:rPr>
              <a:t>Exploring</a:t>
            </a:r>
            <a:r>
              <a:rPr lang="de-DE" sz="4000" dirty="0">
                <a:latin typeface="Degular Display Medium" panose="04040506060303040305" pitchFamily="82" charset="0"/>
              </a:rPr>
              <a:t> </a:t>
            </a:r>
            <a:r>
              <a:rPr lang="de-DE" sz="4000" dirty="0">
                <a:latin typeface="Degular Display Semibold" panose="04040606060303040305" pitchFamily="82" charset="0"/>
              </a:rPr>
              <a:t>Microsoft</a:t>
            </a:r>
            <a:r>
              <a:rPr lang="de-DE" sz="4000" dirty="0">
                <a:latin typeface="Degular Display Medium" panose="04040506060303040305" pitchFamily="82" charset="0"/>
              </a:rPr>
              <a:t> Tools</a:t>
            </a:r>
            <a:endParaRPr sz="4000" b="1" dirty="0">
              <a:latin typeface="Degular Display Medium" panose="04040506060303040305" pitchFamily="82" charset="0"/>
            </a:endParaRPr>
          </a:p>
        </p:txBody>
      </p:sp>
      <p:pic>
        <p:nvPicPr>
          <p:cNvPr id="14" name="Google Shape;304;p43"/>
          <p:cNvPicPr preferRelativeResize="0"/>
          <p:nvPr/>
        </p:nvPicPr>
        <p:blipFill>
          <a:blip r:embed="rId2">
            <a:alphaModFix/>
          </a:blip>
          <a:stretch>
            <a:fillRect/>
          </a:stretch>
        </p:blipFill>
        <p:spPr>
          <a:xfrm rot="20455890" flipH="1">
            <a:off x="3885736" y="1345139"/>
            <a:ext cx="1372529" cy="1518490"/>
          </a:xfrm>
          <a:prstGeom prst="rect">
            <a:avLst/>
          </a:prstGeom>
          <a:noFill/>
          <a:ln>
            <a:noFill/>
          </a:ln>
        </p:spPr>
      </p:pic>
      <p:sp>
        <p:nvSpPr>
          <p:cNvPr id="16" name="Google Shape;306;p43"/>
          <p:cNvSpPr txBox="1">
            <a:spLocks/>
          </p:cNvSpPr>
          <p:nvPr/>
        </p:nvSpPr>
        <p:spPr>
          <a:xfrm>
            <a:off x="3731250" y="1553672"/>
            <a:ext cx="1681500" cy="841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smtClean="0">
                <a:solidFill>
                  <a:schemeClr val="bg1"/>
                </a:solidFill>
                <a:latin typeface="Neue Montreal Medium" panose="00000600000000000000" pitchFamily="50" charset="0"/>
              </a:rPr>
              <a:t>02	</a:t>
            </a:r>
            <a:endParaRPr lang="en" sz="6000" dirty="0">
              <a:solidFill>
                <a:schemeClr val="bg1"/>
              </a:solidFill>
              <a:latin typeface="Neue Montreal Medium" panose="00000600000000000000" pitchFamily="50" charset="0"/>
            </a:endParaRPr>
          </a:p>
        </p:txBody>
      </p:sp>
    </p:spTree>
    <p:extLst>
      <p:ext uri="{BB962C8B-B14F-4D97-AF65-F5344CB8AC3E}">
        <p14:creationId xmlns:p14="http://schemas.microsoft.com/office/powerpoint/2010/main" val="23054325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en-US" dirty="0">
                <a:latin typeface="Degular Display Medium" panose="04040506060303040305" pitchFamily="82" charset="0"/>
              </a:rPr>
              <a:t>Software applications :</a:t>
            </a:r>
            <a:endParaRPr lang="de-DE" dirty="0">
              <a:latin typeface="Degular Display Semibold" panose="04040606060303040305" pitchFamily="82" charset="0"/>
            </a:endParaRPr>
          </a:p>
        </p:txBody>
      </p:sp>
      <p:sp>
        <p:nvSpPr>
          <p:cNvPr id="17" name="ZoneTexte 16"/>
          <p:cNvSpPr txBox="1"/>
          <p:nvPr/>
        </p:nvSpPr>
        <p:spPr>
          <a:xfrm>
            <a:off x="922084" y="1152606"/>
            <a:ext cx="7199940" cy="3293209"/>
          </a:xfrm>
          <a:prstGeom prst="rect">
            <a:avLst/>
          </a:prstGeom>
          <a:noFill/>
        </p:spPr>
        <p:txBody>
          <a:bodyPr wrap="square" rtlCol="0">
            <a:spAutoFit/>
          </a:bodyPr>
          <a:lstStyle/>
          <a:p>
            <a:pPr marL="285750" indent="-285750">
              <a:buClr>
                <a:schemeClr val="bg1"/>
              </a:buClr>
              <a:buFont typeface="Symbol" panose="05050102010706020507" pitchFamily="18" charset="2"/>
              <a:buChar char="-"/>
            </a:pPr>
            <a:r>
              <a:rPr lang="en-US" sz="1600" dirty="0">
                <a:solidFill>
                  <a:schemeClr val="bg1"/>
                </a:solidFill>
                <a:latin typeface="Neue Montreal Medium" panose="00000600000000000000" pitchFamily="50" charset="0"/>
              </a:rPr>
              <a:t>Microsoft Office Suite: </a:t>
            </a:r>
            <a:r>
              <a:rPr lang="en-US" sz="1600" dirty="0">
                <a:solidFill>
                  <a:schemeClr val="bg1"/>
                </a:solidFill>
                <a:latin typeface="Neue Montreal" panose="00000500000000000000" pitchFamily="50" charset="0"/>
              </a:rPr>
              <a:t>Microsoft's Office package includes software such as Word, Excel, PowerPoint, Outlook and OneNote, used by both businesses and the general public for document creation, presentations, e-mail management and </a:t>
            </a:r>
            <a:r>
              <a:rPr lang="en-US" sz="1600" dirty="0" smtClean="0">
                <a:solidFill>
                  <a:schemeClr val="bg1"/>
                </a:solidFill>
                <a:latin typeface="Neue Montreal" panose="00000500000000000000" pitchFamily="50" charset="0"/>
              </a:rPr>
              <a:t>more.</a:t>
            </a:r>
          </a:p>
          <a:p>
            <a:pPr marL="285750" indent="-285750">
              <a:buClr>
                <a:schemeClr val="bg1"/>
              </a:buClr>
              <a:buFont typeface="Symbol" panose="05050102010706020507" pitchFamily="18" charset="2"/>
              <a:buChar char="-"/>
            </a:pPr>
            <a:endParaRPr lang="en-US" sz="1600" dirty="0" smtClean="0">
              <a:solidFill>
                <a:schemeClr val="bg1"/>
              </a:solidFill>
              <a:latin typeface="Neue Montreal" panose="00000500000000000000" pitchFamily="50" charset="0"/>
            </a:endParaRPr>
          </a:p>
          <a:p>
            <a:pPr marL="285750" indent="-285750">
              <a:buClr>
                <a:schemeClr val="bg1"/>
              </a:buClr>
              <a:buFont typeface="Symbol" panose="05050102010706020507" pitchFamily="18" charset="2"/>
              <a:buChar char="-"/>
            </a:pPr>
            <a:r>
              <a:rPr lang="en-US" sz="1600" dirty="0" smtClean="0">
                <a:solidFill>
                  <a:schemeClr val="bg1"/>
                </a:solidFill>
                <a:latin typeface="Neue Montreal Medium" panose="00000600000000000000" pitchFamily="50" charset="0"/>
              </a:rPr>
              <a:t>Power </a:t>
            </a:r>
            <a:r>
              <a:rPr lang="en-US" sz="1600" dirty="0">
                <a:solidFill>
                  <a:schemeClr val="bg1"/>
                </a:solidFill>
                <a:latin typeface="Neue Montreal Medium" panose="00000600000000000000" pitchFamily="50" charset="0"/>
              </a:rPr>
              <a:t>BI: </a:t>
            </a:r>
            <a:r>
              <a:rPr lang="en-US" sz="1600" dirty="0">
                <a:solidFill>
                  <a:schemeClr val="bg1"/>
                </a:solidFill>
                <a:latin typeface="Neue Montreal" panose="00000500000000000000" pitchFamily="50" charset="0"/>
              </a:rPr>
              <a:t>A data analysis tool enabling companies to visualize and share insights from their data to make informed </a:t>
            </a:r>
            <a:r>
              <a:rPr lang="en-US" sz="1600" dirty="0" smtClean="0">
                <a:solidFill>
                  <a:schemeClr val="bg1"/>
                </a:solidFill>
                <a:latin typeface="Neue Montreal" panose="00000500000000000000" pitchFamily="50" charset="0"/>
              </a:rPr>
              <a:t>decisions.</a:t>
            </a:r>
          </a:p>
          <a:p>
            <a:pPr marL="285750" indent="-285750">
              <a:buClr>
                <a:schemeClr val="bg1"/>
              </a:buClr>
              <a:buFont typeface="Symbol" panose="05050102010706020507" pitchFamily="18" charset="2"/>
              <a:buChar char="-"/>
            </a:pPr>
            <a:endParaRPr lang="en-US" sz="1600" dirty="0" smtClean="0">
              <a:solidFill>
                <a:schemeClr val="bg1"/>
              </a:solidFill>
              <a:latin typeface="Neue Montreal" panose="00000500000000000000" pitchFamily="50" charset="0"/>
            </a:endParaRPr>
          </a:p>
          <a:p>
            <a:pPr marL="285750" indent="-285750">
              <a:buClr>
                <a:schemeClr val="bg1"/>
              </a:buClr>
              <a:buFont typeface="Symbol" panose="05050102010706020507" pitchFamily="18" charset="2"/>
              <a:buChar char="-"/>
            </a:pPr>
            <a:r>
              <a:rPr lang="en-US" sz="1600" dirty="0" smtClean="0">
                <a:solidFill>
                  <a:schemeClr val="bg1"/>
                </a:solidFill>
                <a:latin typeface="Neue Montreal Medium" panose="00000600000000000000" pitchFamily="50" charset="0"/>
              </a:rPr>
              <a:t>Visual </a:t>
            </a:r>
            <a:r>
              <a:rPr lang="en-US" sz="1600" dirty="0">
                <a:solidFill>
                  <a:schemeClr val="bg1"/>
                </a:solidFill>
                <a:latin typeface="Neue Montreal Medium" panose="00000600000000000000" pitchFamily="50" charset="0"/>
              </a:rPr>
              <a:t>Studio: </a:t>
            </a:r>
            <a:r>
              <a:rPr lang="en-US" sz="1600" dirty="0">
                <a:solidFill>
                  <a:schemeClr val="bg1"/>
                </a:solidFill>
                <a:latin typeface="Neue Montreal" panose="00000500000000000000" pitchFamily="50" charset="0"/>
              </a:rPr>
              <a:t>An integrated development environment (IDE) for creating applications and software </a:t>
            </a:r>
            <a:r>
              <a:rPr lang="en-US" sz="1600" dirty="0" smtClean="0">
                <a:solidFill>
                  <a:schemeClr val="bg1"/>
                </a:solidFill>
                <a:latin typeface="Neue Montreal" panose="00000500000000000000" pitchFamily="50" charset="0"/>
              </a:rPr>
              <a:t>solutions.</a:t>
            </a:r>
          </a:p>
          <a:p>
            <a:pPr marL="285750" indent="-285750">
              <a:buClr>
                <a:schemeClr val="bg1"/>
              </a:buClr>
              <a:buFont typeface="Symbol" panose="05050102010706020507" pitchFamily="18" charset="2"/>
              <a:buChar char="-"/>
            </a:pPr>
            <a:endParaRPr lang="en-US" sz="1600" dirty="0" smtClean="0">
              <a:solidFill>
                <a:schemeClr val="bg1"/>
              </a:solidFill>
              <a:latin typeface="Neue Montreal" panose="00000500000000000000" pitchFamily="50" charset="0"/>
            </a:endParaRPr>
          </a:p>
          <a:p>
            <a:pPr marL="285750" indent="-285750">
              <a:buClr>
                <a:schemeClr val="bg1"/>
              </a:buClr>
              <a:buFont typeface="Symbol" panose="05050102010706020507" pitchFamily="18" charset="2"/>
              <a:buChar char="-"/>
            </a:pPr>
            <a:r>
              <a:rPr lang="en-US" sz="1600" dirty="0" smtClean="0">
                <a:solidFill>
                  <a:schemeClr val="bg1"/>
                </a:solidFill>
                <a:latin typeface="Neue Montreal Medium" panose="00000600000000000000" pitchFamily="50" charset="0"/>
              </a:rPr>
              <a:t>SharePoint</a:t>
            </a:r>
            <a:r>
              <a:rPr lang="en-US" sz="1600" dirty="0">
                <a:solidFill>
                  <a:schemeClr val="bg1"/>
                </a:solidFill>
                <a:latin typeface="Neue Montreal Medium" panose="00000600000000000000" pitchFamily="50" charset="0"/>
              </a:rPr>
              <a:t>: </a:t>
            </a:r>
            <a:r>
              <a:rPr lang="en-US" sz="1600" dirty="0">
                <a:solidFill>
                  <a:schemeClr val="bg1"/>
                </a:solidFill>
                <a:latin typeface="Neue Montreal" panose="00000500000000000000" pitchFamily="50" charset="0"/>
              </a:rPr>
              <a:t>An enterprise content management platform that makes it easy to store, share and collaborate on documents and information.</a:t>
            </a:r>
            <a:endParaRPr lang="de-DE" sz="1600" dirty="0">
              <a:solidFill>
                <a:schemeClr val="bg1"/>
              </a:solidFill>
              <a:latin typeface="Neue Montreal" panose="00000500000000000000" pitchFamily="50" charset="0"/>
            </a:endParaRPr>
          </a:p>
        </p:txBody>
      </p:sp>
      <p:pic>
        <p:nvPicPr>
          <p:cNvPr id="28" name="Image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1031234">
            <a:off x="7224456" y="2064035"/>
            <a:ext cx="2083750" cy="2083750"/>
          </a:xfrm>
          <a:prstGeom prst="rect">
            <a:avLst/>
          </a:prstGeom>
          <a:effectLst>
            <a:outerShdw blurRad="254000" dist="63500" dir="10800000" sx="110000" sy="110000" algn="r" rotWithShape="0">
              <a:prstClr val="black">
                <a:alpha val="30000"/>
              </a:prstClr>
            </a:outerShdw>
          </a:effectLst>
        </p:spPr>
      </p:pic>
      <p:pic>
        <p:nvPicPr>
          <p:cNvPr id="29" name="Imag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64625">
            <a:off x="-785142" y="1336949"/>
            <a:ext cx="1966107" cy="1966107"/>
          </a:xfrm>
          <a:prstGeom prst="rect">
            <a:avLst/>
          </a:prstGeom>
          <a:effectLst>
            <a:outerShdw blurRad="254000" dist="38100" dir="2700000" sx="110000" sy="110000" algn="tl" rotWithShape="0">
              <a:prstClr val="black">
                <a:alpha val="30000"/>
              </a:prstClr>
            </a:outerShdw>
          </a:effectLst>
        </p:spPr>
      </p:pic>
      <p:pic>
        <p:nvPicPr>
          <p:cNvPr id="30" name="Imag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329622">
            <a:off x="5109561" y="-633601"/>
            <a:ext cx="2185017" cy="2185017"/>
          </a:xfrm>
          <a:prstGeom prst="rect">
            <a:avLst/>
          </a:prstGeom>
          <a:effectLst>
            <a:outerShdw blurRad="254000" dist="38100" dir="5400000" sx="110000" sy="110000" algn="t" rotWithShape="0">
              <a:prstClr val="black">
                <a:alpha val="30000"/>
              </a:prstClr>
            </a:outerShdw>
          </a:effectLst>
        </p:spPr>
      </p:pic>
      <p:pic>
        <p:nvPicPr>
          <p:cNvPr id="31" name="Image 3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621392">
            <a:off x="-481973" y="3655853"/>
            <a:ext cx="1906151" cy="1906151"/>
          </a:xfrm>
          <a:prstGeom prst="rect">
            <a:avLst/>
          </a:prstGeom>
          <a:effectLst>
            <a:outerShdw blurRad="254000" dist="381000" dir="18900000" sx="110000" sy="110000" algn="bl" rotWithShape="0">
              <a:prstClr val="black">
                <a:alpha val="30000"/>
              </a:prstClr>
            </a:outerShdw>
          </a:effectLst>
        </p:spPr>
      </p:pic>
    </p:spTree>
    <p:extLst>
      <p:ext uri="{BB962C8B-B14F-4D97-AF65-F5344CB8AC3E}">
        <p14:creationId xmlns:p14="http://schemas.microsoft.com/office/powerpoint/2010/main" val="1900765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1500" fill="hold"/>
                                        <p:tgtEl>
                                          <p:spTgt spid="30"/>
                                        </p:tgtEl>
                                        <p:attrNameLst>
                                          <p:attrName>ppt_x</p:attrName>
                                        </p:attrNameLst>
                                      </p:cBhvr>
                                      <p:tavLst>
                                        <p:tav tm="0">
                                          <p:val>
                                            <p:strVal val="#ppt_x"/>
                                          </p:val>
                                        </p:tav>
                                        <p:tav tm="100000">
                                          <p:val>
                                            <p:strVal val="#ppt_x"/>
                                          </p:val>
                                        </p:tav>
                                      </p:tavLst>
                                    </p:anim>
                                    <p:anim calcmode="lin" valueType="num">
                                      <p:cBhvr additive="base">
                                        <p:cTn id="8" dur="1500" fill="hold"/>
                                        <p:tgtEl>
                                          <p:spTgt spid="3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750" fill="hold"/>
                                        <p:tgtEl>
                                          <p:spTgt spid="28"/>
                                        </p:tgtEl>
                                        <p:attrNameLst>
                                          <p:attrName>ppt_x</p:attrName>
                                        </p:attrNameLst>
                                      </p:cBhvr>
                                      <p:tavLst>
                                        <p:tav tm="0">
                                          <p:val>
                                            <p:strVal val="#ppt_x"/>
                                          </p:val>
                                        </p:tav>
                                        <p:tav tm="100000">
                                          <p:val>
                                            <p:strVal val="#ppt_x"/>
                                          </p:val>
                                        </p:tav>
                                      </p:tavLst>
                                    </p:anim>
                                    <p:anim calcmode="lin" valueType="num">
                                      <p:cBhvr additive="base">
                                        <p:cTn id="12" dur="75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900" fill="hold"/>
                                        <p:tgtEl>
                                          <p:spTgt spid="29"/>
                                        </p:tgtEl>
                                        <p:attrNameLst>
                                          <p:attrName>ppt_x</p:attrName>
                                        </p:attrNameLst>
                                      </p:cBhvr>
                                      <p:tavLst>
                                        <p:tav tm="0">
                                          <p:val>
                                            <p:strVal val="#ppt_x"/>
                                          </p:val>
                                        </p:tav>
                                        <p:tav tm="100000">
                                          <p:val>
                                            <p:strVal val="#ppt_x"/>
                                          </p:val>
                                        </p:tav>
                                      </p:tavLst>
                                    </p:anim>
                                    <p:anim calcmode="lin" valueType="num">
                                      <p:cBhvr additive="base">
                                        <p:cTn id="16" dur="900" fill="hold"/>
                                        <p:tgtEl>
                                          <p:spTgt spid="2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1250" fill="hold"/>
                                        <p:tgtEl>
                                          <p:spTgt spid="31"/>
                                        </p:tgtEl>
                                        <p:attrNameLst>
                                          <p:attrName>ppt_x</p:attrName>
                                        </p:attrNameLst>
                                      </p:cBhvr>
                                      <p:tavLst>
                                        <p:tav tm="0">
                                          <p:val>
                                            <p:strVal val="#ppt_x"/>
                                          </p:val>
                                        </p:tav>
                                        <p:tav tm="100000">
                                          <p:val>
                                            <p:strVal val="#ppt_x"/>
                                          </p:val>
                                        </p:tav>
                                      </p:tavLst>
                                    </p:anim>
                                    <p:anim calcmode="lin" valueType="num">
                                      <p:cBhvr additive="base">
                                        <p:cTn id="20" dur="1250" fill="hold"/>
                                        <p:tgtEl>
                                          <p:spTgt spid="31"/>
                                        </p:tgtEl>
                                        <p:attrNameLst>
                                          <p:attrName>ppt_y</p:attrName>
                                        </p:attrNameLst>
                                      </p:cBhvr>
                                      <p:tavLst>
                                        <p:tav tm="0">
                                          <p:val>
                                            <p:strVal val="1+#ppt_h/2"/>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anim calcmode="lin" valueType="num">
                                      <p:cBhvr>
                                        <p:cTn id="24" dur="1000" fill="hold"/>
                                        <p:tgtEl>
                                          <p:spTgt spid="4"/>
                                        </p:tgtEl>
                                        <p:attrNameLst>
                                          <p:attrName>ppt_x</p:attrName>
                                        </p:attrNameLst>
                                      </p:cBhvr>
                                      <p:tavLst>
                                        <p:tav tm="0">
                                          <p:val>
                                            <p:strVal val="#ppt_x"/>
                                          </p:val>
                                        </p:tav>
                                        <p:tav tm="100000">
                                          <p:val>
                                            <p:strVal val="#ppt_x"/>
                                          </p:val>
                                        </p:tav>
                                      </p:tavLst>
                                    </p:anim>
                                    <p:anim calcmode="lin" valueType="num">
                                      <p:cBhvr>
                                        <p:cTn id="25" dur="1000" fill="hold"/>
                                        <p:tgtEl>
                                          <p:spTgt spid="4"/>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42" presetClass="entr" presetSubtype="0" fill="hold" grpId="0" nodeType="afterEffect">
                                  <p:stCondLst>
                                    <p:cond delay="0"/>
                                  </p:stCondLst>
                                  <p:childTnLst>
                                    <p:set>
                                      <p:cBhvr>
                                        <p:cTn id="28" dur="1" fill="hold">
                                          <p:stCondLst>
                                            <p:cond delay="0"/>
                                          </p:stCondLst>
                                        </p:cTn>
                                        <p:tgtEl>
                                          <p:spTgt spid="17">
                                            <p:txEl>
                                              <p:pRg st="0" end="0"/>
                                            </p:txEl>
                                          </p:spTgt>
                                        </p:tgtEl>
                                        <p:attrNameLst>
                                          <p:attrName>style.visibility</p:attrName>
                                        </p:attrNameLst>
                                      </p:cBhvr>
                                      <p:to>
                                        <p:strVal val="visible"/>
                                      </p:to>
                                    </p:set>
                                    <p:animEffect transition="in" filter="fade">
                                      <p:cBhvr>
                                        <p:cTn id="29" dur="1000"/>
                                        <p:tgtEl>
                                          <p:spTgt spid="17">
                                            <p:txEl>
                                              <p:pRg st="0" end="0"/>
                                            </p:txEl>
                                          </p:spTgt>
                                        </p:tgtEl>
                                      </p:cBhvr>
                                    </p:animEffect>
                                    <p:anim calcmode="lin" valueType="num">
                                      <p:cBhvr>
                                        <p:cTn id="30" dur="10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31" dur="1000" fill="hold"/>
                                        <p:tgtEl>
                                          <p:spTgt spid="17">
                                            <p:txEl>
                                              <p:pRg st="0" end="0"/>
                                            </p:txEl>
                                          </p:spTgt>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7">
                                            <p:txEl>
                                              <p:pRg st="2" end="2"/>
                                            </p:txEl>
                                          </p:spTgt>
                                        </p:tgtEl>
                                        <p:attrNameLst>
                                          <p:attrName>style.visibility</p:attrName>
                                        </p:attrNameLst>
                                      </p:cBhvr>
                                      <p:to>
                                        <p:strVal val="visible"/>
                                      </p:to>
                                    </p:set>
                                    <p:animEffect transition="in" filter="fade">
                                      <p:cBhvr>
                                        <p:cTn id="35" dur="1000"/>
                                        <p:tgtEl>
                                          <p:spTgt spid="17">
                                            <p:txEl>
                                              <p:pRg st="2" end="2"/>
                                            </p:txEl>
                                          </p:spTgt>
                                        </p:tgtEl>
                                      </p:cBhvr>
                                    </p:animEffect>
                                    <p:anim calcmode="lin" valueType="num">
                                      <p:cBhvr>
                                        <p:cTn id="36" dur="1000" fill="hold"/>
                                        <p:tgtEl>
                                          <p:spTgt spid="17">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17">
                                            <p:txEl>
                                              <p:pRg st="2" end="2"/>
                                            </p:txEl>
                                          </p:spTgt>
                                        </p:tgtEl>
                                        <p:attrNameLst>
                                          <p:attrName>ppt_y</p:attrName>
                                        </p:attrNameLst>
                                      </p:cBhvr>
                                      <p:tavLst>
                                        <p:tav tm="0">
                                          <p:val>
                                            <p:strVal val="#ppt_y+.1"/>
                                          </p:val>
                                        </p:tav>
                                        <p:tav tm="100000">
                                          <p:val>
                                            <p:strVal val="#ppt_y"/>
                                          </p:val>
                                        </p:tav>
                                      </p:tavLst>
                                    </p:anim>
                                  </p:childTnLst>
                                </p:cTn>
                              </p:par>
                            </p:childTnLst>
                          </p:cTn>
                        </p:par>
                        <p:par>
                          <p:cTn id="38" fill="hold">
                            <p:stCondLst>
                              <p:cond delay="3500"/>
                            </p:stCondLst>
                            <p:childTnLst>
                              <p:par>
                                <p:cTn id="39" presetID="42" presetClass="entr" presetSubtype="0" fill="hold" grpId="0" nodeType="afterEffect">
                                  <p:stCondLst>
                                    <p:cond delay="0"/>
                                  </p:stCondLst>
                                  <p:childTnLst>
                                    <p:set>
                                      <p:cBhvr>
                                        <p:cTn id="40" dur="1" fill="hold">
                                          <p:stCondLst>
                                            <p:cond delay="0"/>
                                          </p:stCondLst>
                                        </p:cTn>
                                        <p:tgtEl>
                                          <p:spTgt spid="17">
                                            <p:txEl>
                                              <p:pRg st="4" end="4"/>
                                            </p:txEl>
                                          </p:spTgt>
                                        </p:tgtEl>
                                        <p:attrNameLst>
                                          <p:attrName>style.visibility</p:attrName>
                                        </p:attrNameLst>
                                      </p:cBhvr>
                                      <p:to>
                                        <p:strVal val="visible"/>
                                      </p:to>
                                    </p:set>
                                    <p:animEffect transition="in" filter="fade">
                                      <p:cBhvr>
                                        <p:cTn id="41" dur="1000"/>
                                        <p:tgtEl>
                                          <p:spTgt spid="17">
                                            <p:txEl>
                                              <p:pRg st="4" end="4"/>
                                            </p:txEl>
                                          </p:spTgt>
                                        </p:tgtEl>
                                      </p:cBhvr>
                                    </p:animEffect>
                                    <p:anim calcmode="lin" valueType="num">
                                      <p:cBhvr>
                                        <p:cTn id="42" dur="1000" fill="hold"/>
                                        <p:tgtEl>
                                          <p:spTgt spid="17">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17">
                                            <p:txEl>
                                              <p:pRg st="4" end="4"/>
                                            </p:txEl>
                                          </p:spTgt>
                                        </p:tgtEl>
                                        <p:attrNameLst>
                                          <p:attrName>ppt_y</p:attrName>
                                        </p:attrNameLst>
                                      </p:cBhvr>
                                      <p:tavLst>
                                        <p:tav tm="0">
                                          <p:val>
                                            <p:strVal val="#ppt_y+.1"/>
                                          </p:val>
                                        </p:tav>
                                        <p:tav tm="100000">
                                          <p:val>
                                            <p:strVal val="#ppt_y"/>
                                          </p:val>
                                        </p:tav>
                                      </p:tavLst>
                                    </p:anim>
                                  </p:childTnLst>
                                </p:cTn>
                              </p:par>
                            </p:childTnLst>
                          </p:cTn>
                        </p:par>
                        <p:par>
                          <p:cTn id="44" fill="hold">
                            <p:stCondLst>
                              <p:cond delay="4500"/>
                            </p:stCondLst>
                            <p:childTnLst>
                              <p:par>
                                <p:cTn id="45" presetID="42" presetClass="entr" presetSubtype="0" fill="hold" grpId="0" nodeType="afterEffect">
                                  <p:stCondLst>
                                    <p:cond delay="0"/>
                                  </p:stCondLst>
                                  <p:childTnLst>
                                    <p:set>
                                      <p:cBhvr>
                                        <p:cTn id="46" dur="1" fill="hold">
                                          <p:stCondLst>
                                            <p:cond delay="0"/>
                                          </p:stCondLst>
                                        </p:cTn>
                                        <p:tgtEl>
                                          <p:spTgt spid="17">
                                            <p:txEl>
                                              <p:pRg st="6" end="6"/>
                                            </p:txEl>
                                          </p:spTgt>
                                        </p:tgtEl>
                                        <p:attrNameLst>
                                          <p:attrName>style.visibility</p:attrName>
                                        </p:attrNameLst>
                                      </p:cBhvr>
                                      <p:to>
                                        <p:strVal val="visible"/>
                                      </p:to>
                                    </p:set>
                                    <p:animEffect transition="in" filter="fade">
                                      <p:cBhvr>
                                        <p:cTn id="47" dur="1000"/>
                                        <p:tgtEl>
                                          <p:spTgt spid="17">
                                            <p:txEl>
                                              <p:pRg st="6" end="6"/>
                                            </p:txEl>
                                          </p:spTgt>
                                        </p:tgtEl>
                                      </p:cBhvr>
                                    </p:animEffect>
                                    <p:anim calcmode="lin" valueType="num">
                                      <p:cBhvr>
                                        <p:cTn id="48" dur="1000" fill="hold"/>
                                        <p:tgtEl>
                                          <p:spTgt spid="17">
                                            <p:txEl>
                                              <p:pRg st="6" end="6"/>
                                            </p:txEl>
                                          </p:spTgt>
                                        </p:tgtEl>
                                        <p:attrNameLst>
                                          <p:attrName>ppt_x</p:attrName>
                                        </p:attrNameLst>
                                      </p:cBhvr>
                                      <p:tavLst>
                                        <p:tav tm="0">
                                          <p:val>
                                            <p:strVal val="#ppt_x"/>
                                          </p:val>
                                        </p:tav>
                                        <p:tav tm="100000">
                                          <p:val>
                                            <p:strVal val="#ppt_x"/>
                                          </p:val>
                                        </p:tav>
                                      </p:tavLst>
                                    </p:anim>
                                    <p:anim calcmode="lin" valueType="num">
                                      <p:cBhvr>
                                        <p:cTn id="49" dur="1000" fill="hold"/>
                                        <p:tgtEl>
                                          <p:spTgt spid="17">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5"/>
          <p:cNvSpPr txBox="1"/>
          <p:nvPr/>
        </p:nvSpPr>
        <p:spPr>
          <a:xfrm>
            <a:off x="376518" y="522514"/>
            <a:ext cx="7345937" cy="4185761"/>
          </a:xfrm>
          <a:prstGeom prst="rect">
            <a:avLst/>
          </a:prstGeom>
          <a:noFill/>
        </p:spPr>
        <p:txBody>
          <a:bodyPr wrap="square" rtlCol="0">
            <a:spAutoFit/>
          </a:bodyPr>
          <a:lstStyle/>
          <a:p>
            <a:r>
              <a:rPr lang="en-US" dirty="0">
                <a:solidFill>
                  <a:schemeClr val="bg1"/>
                </a:solidFill>
                <a:latin typeface="Neue Montreal Medium" panose="00000600000000000000" pitchFamily="50" charset="0"/>
              </a:rPr>
              <a:t>Influence on professional and personal life :</a:t>
            </a:r>
          </a:p>
          <a:p>
            <a:pPr marL="285750" indent="-285750">
              <a:buClr>
                <a:schemeClr val="bg1"/>
              </a:buClr>
              <a:buSzPct val="85000"/>
              <a:buFont typeface="Symbol" panose="05050102010706020507" pitchFamily="18" charset="2"/>
              <a:buChar char="-"/>
            </a:pPr>
            <a:r>
              <a:rPr lang="en-US" dirty="0" smtClean="0">
                <a:solidFill>
                  <a:schemeClr val="bg1"/>
                </a:solidFill>
                <a:latin typeface="PP Neue Montreal" panose="00000500000000000000" pitchFamily="50" charset="0"/>
                <a:ea typeface="PP Neue Montreal" panose="00000500000000000000" pitchFamily="50" charset="0"/>
              </a:rPr>
              <a:t>Personal environment : </a:t>
            </a:r>
            <a:r>
              <a:rPr lang="en-US" dirty="0" smtClean="0">
                <a:solidFill>
                  <a:schemeClr val="bg1"/>
                </a:solidFill>
                <a:latin typeface="Neue Montreal" panose="00000500000000000000" pitchFamily="50" charset="0"/>
              </a:rPr>
              <a:t>Microsoft's </a:t>
            </a:r>
            <a:r>
              <a:rPr lang="en-US" dirty="0">
                <a:solidFill>
                  <a:schemeClr val="bg1"/>
                </a:solidFill>
                <a:latin typeface="Neue Montreal" panose="00000500000000000000" pitchFamily="50" charset="0"/>
              </a:rPr>
              <a:t>software, including the Windows operating system, the Office suite, and entertainment tools like the Xbox, has significantly influenced users' daily lives. Moreover, Microsoft has expanded its reach with products like Skype, catering to personal and business communication needs.</a:t>
            </a:r>
            <a:endParaRPr lang="en-US" dirty="0" smtClean="0">
              <a:solidFill>
                <a:schemeClr val="bg1"/>
              </a:solidFill>
              <a:latin typeface="Neue Montreal" panose="00000500000000000000" pitchFamily="50" charset="0"/>
            </a:endParaRPr>
          </a:p>
          <a:p>
            <a:pPr marL="285750" indent="-285750">
              <a:buClr>
                <a:schemeClr val="bg1"/>
              </a:buClr>
              <a:buSzPct val="85000"/>
              <a:buFont typeface="Symbol" panose="05050102010706020507" pitchFamily="18" charset="2"/>
              <a:buChar char="-"/>
            </a:pPr>
            <a:r>
              <a:rPr lang="en-US" dirty="0">
                <a:solidFill>
                  <a:schemeClr val="bg1"/>
                </a:solidFill>
                <a:latin typeface="PP Neue Montreal" panose="00000500000000000000" pitchFamily="50" charset="0"/>
                <a:ea typeface="PP Neue Montreal" panose="00000500000000000000" pitchFamily="50" charset="0"/>
              </a:rPr>
              <a:t>Professional </a:t>
            </a:r>
            <a:r>
              <a:rPr lang="en-US" dirty="0" smtClean="0">
                <a:solidFill>
                  <a:schemeClr val="bg1"/>
                </a:solidFill>
                <a:latin typeface="PP Neue Montreal" panose="00000500000000000000" pitchFamily="50" charset="0"/>
                <a:ea typeface="PP Neue Montreal" panose="00000500000000000000" pitchFamily="50" charset="0"/>
              </a:rPr>
              <a:t>environment : </a:t>
            </a:r>
            <a:r>
              <a:rPr lang="en-US" dirty="0">
                <a:solidFill>
                  <a:schemeClr val="bg1"/>
                </a:solidFill>
                <a:latin typeface="Neue Montreal" panose="00000500000000000000" pitchFamily="50" charset="0"/>
              </a:rPr>
              <a:t>Microsoft Office is a fundamental productivity tool used extensively for document creation, presentations, and email management. Microsoft Teams has also revolutionized teamwork by providing unified communication, file sharing, and real-time collaboration capabilities. In personal environments, Microsoft's impact is felt through its Windows operating system, Office suite, and entertainment tools like Xbox. Additionally, products like Skype cater to both personal and business communication needs</a:t>
            </a:r>
            <a:r>
              <a:rPr lang="en-US" dirty="0" smtClean="0">
                <a:solidFill>
                  <a:schemeClr val="bg1"/>
                </a:solidFill>
                <a:latin typeface="Neue Montreal" panose="00000500000000000000" pitchFamily="50" charset="0"/>
              </a:rPr>
              <a:t>.</a:t>
            </a:r>
          </a:p>
          <a:p>
            <a:pPr marL="285750" indent="-285750">
              <a:buClr>
                <a:schemeClr val="bg1"/>
              </a:buClr>
              <a:buSzPct val="85000"/>
              <a:buFont typeface="Symbol" panose="05050102010706020507" pitchFamily="18" charset="2"/>
              <a:buChar char="-"/>
            </a:pPr>
            <a:endParaRPr lang="en-US" dirty="0" smtClean="0">
              <a:solidFill>
                <a:schemeClr val="bg1"/>
              </a:solidFill>
              <a:latin typeface="Neue Montreal Medium" panose="00000600000000000000" pitchFamily="50" charset="0"/>
            </a:endParaRPr>
          </a:p>
          <a:p>
            <a:pPr>
              <a:buClr>
                <a:schemeClr val="bg1"/>
              </a:buClr>
              <a:buSzPct val="85000"/>
            </a:pPr>
            <a:r>
              <a:rPr lang="en-US" dirty="0">
                <a:solidFill>
                  <a:schemeClr val="bg1"/>
                </a:solidFill>
                <a:latin typeface="Neue Montreal Medium" panose="00000600000000000000" pitchFamily="50" charset="0"/>
              </a:rPr>
              <a:t>Contributing to global TIC </a:t>
            </a:r>
            <a:r>
              <a:rPr lang="en-US" dirty="0" smtClean="0">
                <a:solidFill>
                  <a:schemeClr val="bg1"/>
                </a:solidFill>
                <a:latin typeface="Neue Montreal Medium" panose="00000600000000000000" pitchFamily="50" charset="0"/>
              </a:rPr>
              <a:t>development :</a:t>
            </a:r>
          </a:p>
          <a:p>
            <a:pPr marL="285750" indent="-285750">
              <a:buClr>
                <a:schemeClr val="bg1"/>
              </a:buClr>
              <a:buSzPct val="85000"/>
              <a:buFont typeface="Symbol" panose="05050102010706020507" pitchFamily="18" charset="2"/>
              <a:buChar char="-"/>
            </a:pPr>
            <a:r>
              <a:rPr lang="en-US" dirty="0">
                <a:solidFill>
                  <a:schemeClr val="bg1"/>
                </a:solidFill>
                <a:latin typeface="Neue Montreal" panose="00000500000000000000" pitchFamily="50" charset="0"/>
                <a:ea typeface="PP Neue Montreal" panose="00000500000000000000" pitchFamily="50" charset="0"/>
              </a:rPr>
              <a:t>Strategic partnerships: Microsoft has formed collaborations with prominent technology firms and start-ups, driving innovation in critical domains such as AI, cloud computing, </a:t>
            </a:r>
            <a:r>
              <a:rPr lang="en-US" dirty="0" err="1">
                <a:solidFill>
                  <a:schemeClr val="bg1"/>
                </a:solidFill>
                <a:latin typeface="Neue Montreal" panose="00000500000000000000" pitchFamily="50" charset="0"/>
                <a:ea typeface="PP Neue Montreal" panose="00000500000000000000" pitchFamily="50" charset="0"/>
              </a:rPr>
              <a:t>IoT</a:t>
            </a:r>
            <a:r>
              <a:rPr lang="en-US" dirty="0">
                <a:solidFill>
                  <a:schemeClr val="bg1"/>
                </a:solidFill>
                <a:latin typeface="Neue Montreal" panose="00000500000000000000" pitchFamily="50" charset="0"/>
                <a:ea typeface="PP Neue Montreal" panose="00000500000000000000" pitchFamily="50" charset="0"/>
              </a:rPr>
              <a:t>, and cybersecurity.</a:t>
            </a:r>
          </a:p>
          <a:p>
            <a:pPr marL="285750" indent="-285750">
              <a:buClr>
                <a:schemeClr val="bg1"/>
              </a:buClr>
              <a:buSzPct val="85000"/>
              <a:buFont typeface="Symbol" panose="05050102010706020507" pitchFamily="18" charset="2"/>
              <a:buChar char="-"/>
            </a:pPr>
            <a:r>
              <a:rPr lang="en-US" dirty="0">
                <a:solidFill>
                  <a:schemeClr val="bg1"/>
                </a:solidFill>
                <a:latin typeface="Neue Montreal" panose="00000500000000000000" pitchFamily="50" charset="0"/>
                <a:ea typeface="PP Neue Montreal" panose="00000500000000000000" pitchFamily="50" charset="0"/>
              </a:rPr>
              <a:t>Investment in research and development: Microsoft has made substantial investments in research and development, particularly in cutting-edge fields like quantum computing, biotechnology, and artificial intelligence, playing a key role in advancing these technologies</a:t>
            </a:r>
            <a:r>
              <a:rPr lang="en-US" dirty="0" smtClean="0">
                <a:solidFill>
                  <a:schemeClr val="bg1"/>
                </a:solidFill>
                <a:latin typeface="Neue Montreal" panose="00000500000000000000" pitchFamily="50" charset="0"/>
                <a:ea typeface="PP Neue Montreal" panose="00000500000000000000" pitchFamily="50" charset="0"/>
              </a:rPr>
              <a:t>.</a:t>
            </a:r>
            <a:endParaRPr lang="en-US" dirty="0">
              <a:solidFill>
                <a:schemeClr val="bg1"/>
              </a:solidFill>
              <a:latin typeface="Neue Montreal" panose="00000500000000000000" pitchFamily="50" charset="0"/>
              <a:ea typeface="PP Neue Montreal" panose="00000500000000000000" pitchFamily="50" charset="0"/>
            </a:endParaRPr>
          </a:p>
        </p:txBody>
      </p:sp>
    </p:spTree>
    <p:extLst>
      <p:ext uri="{BB962C8B-B14F-4D97-AF65-F5344CB8AC3E}">
        <p14:creationId xmlns:p14="http://schemas.microsoft.com/office/powerpoint/2010/main" val="14283501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1000"/>
                                        <p:tgtEl>
                                          <p:spTgt spid="16">
                                            <p:txEl>
                                              <p:pRg st="0" end="0"/>
                                            </p:txEl>
                                          </p:spTgt>
                                        </p:tgtEl>
                                      </p:cBhvr>
                                    </p:animEffect>
                                    <p:anim calcmode="lin" valueType="num">
                                      <p:cBhvr>
                                        <p:cTn id="8" dur="10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6">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6">
                                            <p:txEl>
                                              <p:pRg st="1" end="1"/>
                                            </p:txEl>
                                          </p:spTgt>
                                        </p:tgtEl>
                                        <p:attrNameLst>
                                          <p:attrName>style.visibility</p:attrName>
                                        </p:attrNameLst>
                                      </p:cBhvr>
                                      <p:to>
                                        <p:strVal val="visible"/>
                                      </p:to>
                                    </p:set>
                                    <p:animEffect transition="in" filter="fade">
                                      <p:cBhvr>
                                        <p:cTn id="13" dur="1000"/>
                                        <p:tgtEl>
                                          <p:spTgt spid="16">
                                            <p:txEl>
                                              <p:pRg st="1" end="1"/>
                                            </p:txEl>
                                          </p:spTgt>
                                        </p:tgtEl>
                                      </p:cBhvr>
                                    </p:animEffect>
                                    <p:anim calcmode="lin" valueType="num">
                                      <p:cBhvr>
                                        <p:cTn id="14" dur="1000" fill="hold"/>
                                        <p:tgtEl>
                                          <p:spTgt spid="16">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16">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6">
                                            <p:txEl>
                                              <p:pRg st="2" end="2"/>
                                            </p:txEl>
                                          </p:spTgt>
                                        </p:tgtEl>
                                        <p:attrNameLst>
                                          <p:attrName>style.visibility</p:attrName>
                                        </p:attrNameLst>
                                      </p:cBhvr>
                                      <p:to>
                                        <p:strVal val="visible"/>
                                      </p:to>
                                    </p:set>
                                    <p:animEffect transition="in" filter="fade">
                                      <p:cBhvr>
                                        <p:cTn id="19" dur="1000"/>
                                        <p:tgtEl>
                                          <p:spTgt spid="16">
                                            <p:txEl>
                                              <p:pRg st="2" end="2"/>
                                            </p:txEl>
                                          </p:spTgt>
                                        </p:tgtEl>
                                      </p:cBhvr>
                                    </p:animEffect>
                                    <p:anim calcmode="lin" valueType="num">
                                      <p:cBhvr>
                                        <p:cTn id="20" dur="1000" fill="hold"/>
                                        <p:tgtEl>
                                          <p:spTgt spid="16">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16">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6">
                                            <p:txEl>
                                              <p:pRg st="4" end="4"/>
                                            </p:txEl>
                                          </p:spTgt>
                                        </p:tgtEl>
                                        <p:attrNameLst>
                                          <p:attrName>style.visibility</p:attrName>
                                        </p:attrNameLst>
                                      </p:cBhvr>
                                      <p:to>
                                        <p:strVal val="visible"/>
                                      </p:to>
                                    </p:set>
                                    <p:animEffect transition="in" filter="fade">
                                      <p:cBhvr>
                                        <p:cTn id="25" dur="1000"/>
                                        <p:tgtEl>
                                          <p:spTgt spid="16">
                                            <p:txEl>
                                              <p:pRg st="4" end="4"/>
                                            </p:txEl>
                                          </p:spTgt>
                                        </p:tgtEl>
                                      </p:cBhvr>
                                    </p:animEffect>
                                    <p:anim calcmode="lin" valueType="num">
                                      <p:cBhvr>
                                        <p:cTn id="26" dur="1000" fill="hold"/>
                                        <p:tgtEl>
                                          <p:spTgt spid="16">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16">
                                            <p:txEl>
                                              <p:pRg st="4" end="4"/>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16">
                                            <p:txEl>
                                              <p:pRg st="5" end="5"/>
                                            </p:txEl>
                                          </p:spTgt>
                                        </p:tgtEl>
                                        <p:attrNameLst>
                                          <p:attrName>style.visibility</p:attrName>
                                        </p:attrNameLst>
                                      </p:cBhvr>
                                      <p:to>
                                        <p:strVal val="visible"/>
                                      </p:to>
                                    </p:set>
                                    <p:animEffect transition="in" filter="fade">
                                      <p:cBhvr>
                                        <p:cTn id="31" dur="1000"/>
                                        <p:tgtEl>
                                          <p:spTgt spid="16">
                                            <p:txEl>
                                              <p:pRg st="5" end="5"/>
                                            </p:txEl>
                                          </p:spTgt>
                                        </p:tgtEl>
                                      </p:cBhvr>
                                    </p:animEffect>
                                    <p:anim calcmode="lin" valueType="num">
                                      <p:cBhvr>
                                        <p:cTn id="32" dur="1000" fill="hold"/>
                                        <p:tgtEl>
                                          <p:spTgt spid="16">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16">
                                            <p:txEl>
                                              <p:pRg st="5" end="5"/>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16">
                                            <p:txEl>
                                              <p:pRg st="6" end="6"/>
                                            </p:txEl>
                                          </p:spTgt>
                                        </p:tgtEl>
                                        <p:attrNameLst>
                                          <p:attrName>style.visibility</p:attrName>
                                        </p:attrNameLst>
                                      </p:cBhvr>
                                      <p:to>
                                        <p:strVal val="visible"/>
                                      </p:to>
                                    </p:set>
                                    <p:animEffect transition="in" filter="fade">
                                      <p:cBhvr>
                                        <p:cTn id="37" dur="1000"/>
                                        <p:tgtEl>
                                          <p:spTgt spid="16">
                                            <p:txEl>
                                              <p:pRg st="6" end="6"/>
                                            </p:txEl>
                                          </p:spTgt>
                                        </p:tgtEl>
                                      </p:cBhvr>
                                    </p:animEffect>
                                    <p:anim calcmode="lin" valueType="num">
                                      <p:cBhvr>
                                        <p:cTn id="38" dur="1000" fill="hold"/>
                                        <p:tgtEl>
                                          <p:spTgt spid="16">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16">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305;p43"/>
          <p:cNvSpPr txBox="1">
            <a:spLocks noGrp="1"/>
          </p:cNvSpPr>
          <p:nvPr>
            <p:ph type="title"/>
          </p:nvPr>
        </p:nvSpPr>
        <p:spPr>
          <a:xfrm>
            <a:off x="2051637" y="3007904"/>
            <a:ext cx="5288914" cy="737667"/>
          </a:xfrm>
          <a:prstGeom prst="rect">
            <a:avLst/>
          </a:prstGeom>
        </p:spPr>
        <p:txBody>
          <a:bodyPr spcFirstLastPara="1" wrap="square" lIns="91425" tIns="91425" rIns="91425" bIns="91425" anchor="t" anchorCtr="0">
            <a:noAutofit/>
          </a:bodyPr>
          <a:lstStyle/>
          <a:p>
            <a:pPr lvl="0" algn="ctr"/>
            <a:r>
              <a:rPr lang="de-DE" sz="4000" dirty="0" err="1">
                <a:latin typeface="Degular Display Semibold" panose="04040606060303040305" pitchFamily="82" charset="0"/>
              </a:rPr>
              <a:t>Git</a:t>
            </a:r>
            <a:r>
              <a:rPr lang="de-DE" sz="4000" dirty="0">
                <a:latin typeface="Degular Display Semibold" panose="04040606060303040305" pitchFamily="82" charset="0"/>
              </a:rPr>
              <a:t>/</a:t>
            </a:r>
            <a:r>
              <a:rPr lang="de-DE" sz="4000" dirty="0" err="1">
                <a:latin typeface="Degular Display Semibold" panose="04040606060303040305" pitchFamily="82" charset="0"/>
              </a:rPr>
              <a:t>GitHub</a:t>
            </a:r>
            <a:r>
              <a:rPr lang="de-DE" sz="4000" dirty="0">
                <a:latin typeface="Degular Display Medium" panose="04040506060303040305" pitchFamily="82" charset="0"/>
              </a:rPr>
              <a:t> </a:t>
            </a:r>
            <a:r>
              <a:rPr lang="de-DE" sz="4000" dirty="0" err="1">
                <a:latin typeface="Degular Display Medium" panose="04040506060303040305" pitchFamily="82" charset="0"/>
              </a:rPr>
              <a:t>analysis</a:t>
            </a:r>
            <a:endParaRPr sz="4000" b="1" dirty="0">
              <a:latin typeface="Degular Display Medium" panose="04040506060303040305" pitchFamily="82" charset="0"/>
            </a:endParaRPr>
          </a:p>
        </p:txBody>
      </p:sp>
      <p:pic>
        <p:nvPicPr>
          <p:cNvPr id="6" name="Google Shape;304;p43"/>
          <p:cNvPicPr preferRelativeResize="0"/>
          <p:nvPr/>
        </p:nvPicPr>
        <p:blipFill>
          <a:blip r:embed="rId2">
            <a:alphaModFix/>
          </a:blip>
          <a:stretch>
            <a:fillRect/>
          </a:stretch>
        </p:blipFill>
        <p:spPr>
          <a:xfrm rot="5571508" flipH="1">
            <a:off x="3885736" y="1345139"/>
            <a:ext cx="1372529" cy="1518490"/>
          </a:xfrm>
          <a:prstGeom prst="rect">
            <a:avLst/>
          </a:prstGeom>
          <a:noFill/>
          <a:ln>
            <a:noFill/>
          </a:ln>
        </p:spPr>
      </p:pic>
      <p:sp>
        <p:nvSpPr>
          <p:cNvPr id="7" name="Google Shape;306;p43"/>
          <p:cNvSpPr txBox="1">
            <a:spLocks/>
          </p:cNvSpPr>
          <p:nvPr/>
        </p:nvSpPr>
        <p:spPr>
          <a:xfrm>
            <a:off x="3632952" y="1561356"/>
            <a:ext cx="1878095" cy="841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smtClean="0">
                <a:solidFill>
                  <a:schemeClr val="bg1"/>
                </a:solidFill>
                <a:latin typeface="Neue Montreal Medium" panose="00000600000000000000" pitchFamily="50" charset="0"/>
              </a:rPr>
              <a:t>03	</a:t>
            </a:r>
            <a:endParaRPr lang="en" sz="6000" dirty="0">
              <a:solidFill>
                <a:schemeClr val="bg1"/>
              </a:solidFill>
              <a:latin typeface="Neue Montreal Medium" panose="00000600000000000000" pitchFamily="50" charset="0"/>
            </a:endParaRPr>
          </a:p>
        </p:txBody>
      </p:sp>
    </p:spTree>
    <p:extLst>
      <p:ext uri="{BB962C8B-B14F-4D97-AF65-F5344CB8AC3E}">
        <p14:creationId xmlns:p14="http://schemas.microsoft.com/office/powerpoint/2010/main" val="32846721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p:cNvSpPr txBox="1"/>
          <p:nvPr/>
        </p:nvSpPr>
        <p:spPr>
          <a:xfrm>
            <a:off x="491779" y="637775"/>
            <a:ext cx="7345937" cy="3754874"/>
          </a:xfrm>
          <a:prstGeom prst="rect">
            <a:avLst/>
          </a:prstGeom>
          <a:noFill/>
        </p:spPr>
        <p:txBody>
          <a:bodyPr wrap="square" rtlCol="0">
            <a:spAutoFit/>
          </a:bodyPr>
          <a:lstStyle/>
          <a:p>
            <a:r>
              <a:rPr lang="en-US" dirty="0">
                <a:solidFill>
                  <a:schemeClr val="bg1"/>
                </a:solidFill>
                <a:latin typeface="Neue Montreal Medium" panose="00000600000000000000" pitchFamily="50" charset="0"/>
              </a:rPr>
              <a:t>Understanding </a:t>
            </a:r>
            <a:r>
              <a:rPr lang="en-US" dirty="0" err="1">
                <a:solidFill>
                  <a:schemeClr val="bg1"/>
                </a:solidFill>
                <a:latin typeface="Neue Montreal Medium" panose="00000600000000000000" pitchFamily="50" charset="0"/>
              </a:rPr>
              <a:t>Git</a:t>
            </a:r>
            <a:r>
              <a:rPr lang="en-US" dirty="0">
                <a:solidFill>
                  <a:schemeClr val="bg1"/>
                </a:solidFill>
                <a:latin typeface="Neue Montreal Medium" panose="00000600000000000000" pitchFamily="50" charset="0"/>
              </a:rPr>
              <a:t> and GitHub in relation to </a:t>
            </a:r>
            <a:r>
              <a:rPr lang="en-US" dirty="0" smtClean="0">
                <a:solidFill>
                  <a:schemeClr val="bg1"/>
                </a:solidFill>
                <a:latin typeface="Neue Montreal Medium" panose="00000600000000000000" pitchFamily="50" charset="0"/>
              </a:rPr>
              <a:t>TIC:</a:t>
            </a:r>
          </a:p>
          <a:p>
            <a:pPr marL="285750" indent="-285750">
              <a:buClr>
                <a:schemeClr val="bg1"/>
              </a:buClr>
              <a:buFont typeface="Symbol" panose="05050102010706020507" pitchFamily="18" charset="2"/>
              <a:buChar char="-"/>
            </a:pPr>
            <a:r>
              <a:rPr lang="en-US" dirty="0" err="1" smtClean="0">
                <a:solidFill>
                  <a:schemeClr val="bg1"/>
                </a:solidFill>
                <a:latin typeface="Neue Montreal" panose="00000500000000000000" pitchFamily="50" charset="0"/>
              </a:rPr>
              <a:t>Git</a:t>
            </a:r>
            <a:r>
              <a:rPr lang="en-US" dirty="0" smtClean="0">
                <a:solidFill>
                  <a:schemeClr val="bg1"/>
                </a:solidFill>
                <a:latin typeface="Neue Montreal" panose="00000500000000000000" pitchFamily="50" charset="0"/>
              </a:rPr>
              <a:t> </a:t>
            </a:r>
            <a:r>
              <a:rPr lang="en-US" dirty="0">
                <a:solidFill>
                  <a:schemeClr val="bg1"/>
                </a:solidFill>
                <a:latin typeface="Neue Montreal" panose="00000500000000000000" pitchFamily="50" charset="0"/>
              </a:rPr>
              <a:t>is a distributed version control system, which means it allows multiple developers to work on the same source code without interfering with each other. It provides a complete history of code modifications, making it easy to track changes and facilitate collaboration between members of a development team.</a:t>
            </a:r>
          </a:p>
          <a:p>
            <a:pPr marL="285750" indent="-285750">
              <a:buClr>
                <a:schemeClr val="bg1"/>
              </a:buClr>
              <a:buSzPct val="85000"/>
              <a:buFont typeface="Symbol" panose="05050102010706020507" pitchFamily="18" charset="2"/>
              <a:buChar char="-"/>
            </a:pPr>
            <a:r>
              <a:rPr lang="en-US" dirty="0">
                <a:solidFill>
                  <a:schemeClr val="bg1"/>
                </a:solidFill>
                <a:latin typeface="Neue Montreal" panose="00000500000000000000" pitchFamily="50" charset="0"/>
              </a:rPr>
              <a:t>GitHub is a collaborative development platform that uses </a:t>
            </a:r>
            <a:r>
              <a:rPr lang="en-US" dirty="0" err="1">
                <a:solidFill>
                  <a:schemeClr val="bg1"/>
                </a:solidFill>
                <a:latin typeface="Neue Montreal" panose="00000500000000000000" pitchFamily="50" charset="0"/>
              </a:rPr>
              <a:t>Git</a:t>
            </a:r>
            <a:r>
              <a:rPr lang="en-US" dirty="0">
                <a:solidFill>
                  <a:schemeClr val="bg1"/>
                </a:solidFill>
                <a:latin typeface="Neue Montreal" panose="00000500000000000000" pitchFamily="50" charset="0"/>
              </a:rPr>
              <a:t> for version control. It offers features such as issue tracking, pull requests, wikis and project tracking. GitHub facilitates collaboration between developers by providing a centralized environment for storing, managing and collaborating on software projects</a:t>
            </a:r>
            <a:r>
              <a:rPr lang="en-US" dirty="0" smtClean="0">
                <a:solidFill>
                  <a:schemeClr val="bg1"/>
                </a:solidFill>
                <a:latin typeface="Neue Montreal" panose="00000500000000000000" pitchFamily="50" charset="0"/>
              </a:rPr>
              <a:t>.</a:t>
            </a:r>
          </a:p>
          <a:p>
            <a:pPr marL="285750" indent="-285750">
              <a:buClr>
                <a:schemeClr val="bg1"/>
              </a:buClr>
              <a:buSzPct val="85000"/>
              <a:buFont typeface="Symbol" panose="05050102010706020507" pitchFamily="18" charset="2"/>
              <a:buChar char="-"/>
            </a:pPr>
            <a:endParaRPr lang="en-US" dirty="0" smtClean="0">
              <a:solidFill>
                <a:schemeClr val="bg1"/>
              </a:solidFill>
              <a:latin typeface="Neue Montreal" panose="00000500000000000000" pitchFamily="50" charset="0"/>
            </a:endParaRPr>
          </a:p>
          <a:p>
            <a:r>
              <a:rPr lang="en-US" dirty="0">
                <a:solidFill>
                  <a:schemeClr val="bg1"/>
                </a:solidFill>
                <a:latin typeface="Neue Montreal Medium" panose="00000600000000000000" pitchFamily="50" charset="0"/>
              </a:rPr>
              <a:t>The impact of </a:t>
            </a:r>
            <a:r>
              <a:rPr lang="en-US" dirty="0" err="1">
                <a:solidFill>
                  <a:schemeClr val="bg1"/>
                </a:solidFill>
                <a:latin typeface="Neue Montreal Medium" panose="00000600000000000000" pitchFamily="50" charset="0"/>
              </a:rPr>
              <a:t>Git</a:t>
            </a:r>
            <a:r>
              <a:rPr lang="en-US" dirty="0">
                <a:solidFill>
                  <a:schemeClr val="bg1"/>
                </a:solidFill>
                <a:latin typeface="Neue Montreal Medium" panose="00000600000000000000" pitchFamily="50" charset="0"/>
              </a:rPr>
              <a:t>/GitHub on TIC:</a:t>
            </a:r>
          </a:p>
          <a:p>
            <a:pPr marL="285750" indent="-285750">
              <a:buClr>
                <a:schemeClr val="bg1"/>
              </a:buClr>
              <a:buSzPct val="85000"/>
              <a:buFont typeface="Symbol" panose="05050102010706020507" pitchFamily="18" charset="2"/>
              <a:buChar char="-"/>
            </a:pPr>
            <a:r>
              <a:rPr lang="en-US" dirty="0">
                <a:solidFill>
                  <a:schemeClr val="bg1"/>
                </a:solidFill>
                <a:latin typeface="Neue Montreal" panose="00000500000000000000" pitchFamily="50" charset="0"/>
              </a:rPr>
              <a:t>The implementation of </a:t>
            </a:r>
            <a:r>
              <a:rPr lang="en-US" dirty="0" err="1">
                <a:solidFill>
                  <a:schemeClr val="bg1"/>
                </a:solidFill>
                <a:latin typeface="Neue Montreal" panose="00000500000000000000" pitchFamily="50" charset="0"/>
              </a:rPr>
              <a:t>Git</a:t>
            </a:r>
            <a:r>
              <a:rPr lang="en-US" dirty="0">
                <a:solidFill>
                  <a:schemeClr val="bg1"/>
                </a:solidFill>
                <a:latin typeface="Neue Montreal" panose="00000500000000000000" pitchFamily="50" charset="0"/>
              </a:rPr>
              <a:t> and GitHub has revolutionized software project management by enabling version tracking, seamless change merging, and enhanced collaboration among developers, significantly improving the efficiency of the software development process.</a:t>
            </a:r>
          </a:p>
          <a:p>
            <a:pPr marL="285750" indent="-285750">
              <a:buClr>
                <a:schemeClr val="bg1"/>
              </a:buClr>
              <a:buSzPct val="85000"/>
              <a:buFont typeface="Symbol" panose="05050102010706020507" pitchFamily="18" charset="2"/>
              <a:buChar char="-"/>
            </a:pPr>
            <a:r>
              <a:rPr lang="en-US" dirty="0">
                <a:solidFill>
                  <a:schemeClr val="bg1"/>
                </a:solidFill>
                <a:latin typeface="Neue Montreal" panose="00000500000000000000" pitchFamily="50" charset="0"/>
              </a:rPr>
              <a:t>Integrating </a:t>
            </a:r>
            <a:r>
              <a:rPr lang="en-US" dirty="0" err="1">
                <a:solidFill>
                  <a:schemeClr val="bg1"/>
                </a:solidFill>
                <a:latin typeface="Neue Montreal" panose="00000500000000000000" pitchFamily="50" charset="0"/>
              </a:rPr>
              <a:t>Git</a:t>
            </a:r>
            <a:r>
              <a:rPr lang="en-US" dirty="0">
                <a:solidFill>
                  <a:schemeClr val="bg1"/>
                </a:solidFill>
                <a:latin typeface="Neue Montreal" panose="00000500000000000000" pitchFamily="50" charset="0"/>
              </a:rPr>
              <a:t> and GitHub into software development has also enhanced the transparency, traceability, and reproducibility of development processes, essential in the TIC sector where software quality and reliability are paramount</a:t>
            </a:r>
            <a:r>
              <a:rPr lang="en-US" dirty="0" smtClean="0">
                <a:solidFill>
                  <a:schemeClr val="bg1"/>
                </a:solidFill>
                <a:latin typeface="Neue Montreal" panose="00000500000000000000" pitchFamily="50" charset="0"/>
              </a:rPr>
              <a:t>.</a:t>
            </a:r>
            <a:endParaRPr lang="en-US" dirty="0">
              <a:solidFill>
                <a:schemeClr val="bg1"/>
              </a:solidFill>
              <a:latin typeface="Neue Montreal" panose="00000500000000000000" pitchFamily="50" charset="0"/>
            </a:endParaRPr>
          </a:p>
        </p:txBody>
      </p:sp>
    </p:spTree>
    <p:extLst>
      <p:ext uri="{BB962C8B-B14F-4D97-AF65-F5344CB8AC3E}">
        <p14:creationId xmlns:p14="http://schemas.microsoft.com/office/powerpoint/2010/main" val="13806652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Effect transition="in" filter="fade">
                                      <p:cBhvr>
                                        <p:cTn id="13" dur="1000"/>
                                        <p:tgtEl>
                                          <p:spTgt spid="6">
                                            <p:txEl>
                                              <p:pRg st="1" end="1"/>
                                            </p:txEl>
                                          </p:spTgt>
                                        </p:tgtEl>
                                      </p:cBhvr>
                                    </p:animEffect>
                                    <p:anim calcmode="lin" valueType="num">
                                      <p:cBhvr>
                                        <p:cTn id="14"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1000"/>
                                        <p:tgtEl>
                                          <p:spTgt spid="6">
                                            <p:txEl>
                                              <p:pRg st="2" end="2"/>
                                            </p:txEl>
                                          </p:spTgt>
                                        </p:tgtEl>
                                      </p:cBhvr>
                                    </p:animEffect>
                                    <p:anim calcmode="lin" valueType="num">
                                      <p:cBhvr>
                                        <p:cTn id="20"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1000"/>
                                        <p:tgtEl>
                                          <p:spTgt spid="6">
                                            <p:txEl>
                                              <p:pRg st="4" end="4"/>
                                            </p:txEl>
                                          </p:spTgt>
                                        </p:tgtEl>
                                      </p:cBhvr>
                                    </p:animEffect>
                                    <p:anim calcmode="lin" valueType="num">
                                      <p:cBhvr>
                                        <p:cTn id="26"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1000"/>
                                        <p:tgtEl>
                                          <p:spTgt spid="6">
                                            <p:txEl>
                                              <p:pRg st="5" end="5"/>
                                            </p:txEl>
                                          </p:spTgt>
                                        </p:tgtEl>
                                      </p:cBhvr>
                                    </p:animEffect>
                                    <p:anim calcmode="lin" valueType="num">
                                      <p:cBhvr>
                                        <p:cTn id="32"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1000"/>
                                        <p:tgtEl>
                                          <p:spTgt spid="6">
                                            <p:txEl>
                                              <p:pRg st="6" end="6"/>
                                            </p:txEl>
                                          </p:spTgt>
                                        </p:tgtEl>
                                      </p:cBhvr>
                                    </p:animEffect>
                                    <p:anim calcmode="lin" valueType="num">
                                      <p:cBhvr>
                                        <p:cTn id="38"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graphicFrame>
        <p:nvGraphicFramePr>
          <p:cNvPr id="405" name="Google Shape;405;p53"/>
          <p:cNvGraphicFramePr/>
          <p:nvPr>
            <p:extLst>
              <p:ext uri="{D42A27DB-BD31-4B8C-83A1-F6EECF244321}">
                <p14:modId xmlns:p14="http://schemas.microsoft.com/office/powerpoint/2010/main" val="2320106158"/>
              </p:ext>
            </p:extLst>
          </p:nvPr>
        </p:nvGraphicFramePr>
        <p:xfrm>
          <a:off x="1307798" y="1830284"/>
          <a:ext cx="6525977" cy="2590870"/>
        </p:xfrm>
        <a:graphic>
          <a:graphicData uri="http://schemas.openxmlformats.org/drawingml/2006/table">
            <a:tbl>
              <a:tblPr>
                <a:noFill/>
                <a:tableStyleId>{E1D63CD4-310A-4DB9-9015-140F16689762}</a:tableStyleId>
              </a:tblPr>
              <a:tblGrid>
                <a:gridCol w="1616018"/>
                <a:gridCol w="3279397"/>
                <a:gridCol w="1630562"/>
              </a:tblGrid>
              <a:tr h="493442">
                <a:tc>
                  <a:txBody>
                    <a:bodyPr/>
                    <a:lstStyle/>
                    <a:p>
                      <a:pPr marL="0" lvl="0" indent="0" algn="ctr" rtl="0">
                        <a:spcBef>
                          <a:spcPts val="0"/>
                        </a:spcBef>
                        <a:spcAft>
                          <a:spcPts val="0"/>
                        </a:spcAft>
                        <a:buNone/>
                      </a:pPr>
                      <a:r>
                        <a:rPr lang="de-DE" sz="2200" b="1" dirty="0" err="1" smtClean="0">
                          <a:solidFill>
                            <a:schemeClr val="lt1"/>
                          </a:solidFill>
                          <a:latin typeface="Degular Display Semibold" panose="04040606060303040305" pitchFamily="82" charset="0"/>
                          <a:ea typeface="MuseoModerno"/>
                          <a:cs typeface="MuseoModerno"/>
                          <a:sym typeface="MuseoModerno"/>
                        </a:rPr>
                        <a:t>Statistics</a:t>
                      </a:r>
                      <a:endParaRPr sz="2200" b="1" dirty="0">
                        <a:solidFill>
                          <a:schemeClr val="lt1"/>
                        </a:solidFill>
                        <a:latin typeface="Degular Display Semibold" panose="04040606060303040305" pitchFamily="82" charset="0"/>
                        <a:ea typeface="MuseoModerno"/>
                        <a:cs typeface="MuseoModerno"/>
                        <a:sym typeface="MuseoModerno"/>
                      </a:endParaRPr>
                    </a:p>
                  </a:txBody>
                  <a:tcPr marL="36000" marR="36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de-DE" sz="2200" b="1" dirty="0" smtClean="0">
                          <a:solidFill>
                            <a:schemeClr val="lt1"/>
                          </a:solidFill>
                          <a:latin typeface="Degular Display Semibold" panose="04040606060303040305" pitchFamily="82" charset="0"/>
                          <a:ea typeface="MuseoModerno"/>
                          <a:cs typeface="MuseoModerno"/>
                          <a:sym typeface="MuseoModerno"/>
                        </a:rPr>
                        <a:t>Value</a:t>
                      </a:r>
                      <a:endParaRPr sz="2200" b="1" dirty="0">
                        <a:solidFill>
                          <a:schemeClr val="lt1"/>
                        </a:solidFill>
                        <a:latin typeface="Degular Display Semibold" panose="04040606060303040305" pitchFamily="82" charset="0"/>
                        <a:ea typeface="MuseoModerno"/>
                        <a:cs typeface="MuseoModerno"/>
                        <a:sym typeface="MuseoModerno"/>
                      </a:endParaRPr>
                    </a:p>
                  </a:txBody>
                  <a:tcPr marL="36000" marR="36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200" b="1" dirty="0" smtClean="0">
                          <a:solidFill>
                            <a:schemeClr val="lt1"/>
                          </a:solidFill>
                          <a:latin typeface="Degular Display Semibold" panose="04040606060303040305" pitchFamily="82" charset="0"/>
                          <a:ea typeface="MuseoModerno"/>
                          <a:cs typeface="MuseoModerno"/>
                          <a:sym typeface="MuseoModerno"/>
                        </a:rPr>
                        <a:t>Source</a:t>
                      </a:r>
                      <a:endParaRPr sz="2200" b="1" dirty="0">
                        <a:solidFill>
                          <a:schemeClr val="lt1"/>
                        </a:solidFill>
                        <a:latin typeface="Degular Display Semibold" panose="04040606060303040305" pitchFamily="82" charset="0"/>
                        <a:ea typeface="MuseoModerno"/>
                        <a:cs typeface="MuseoModerno"/>
                        <a:sym typeface="MuseoModerno"/>
                      </a:endParaRPr>
                    </a:p>
                  </a:txBody>
                  <a:tcPr marL="36000" marR="36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r>
              <a:tr h="402875">
                <a:tc>
                  <a:txBody>
                    <a:bodyPr/>
                    <a:lstStyle/>
                    <a:p>
                      <a:pPr marL="0" lvl="0" indent="0" algn="ctr" rtl="0">
                        <a:spcBef>
                          <a:spcPts val="0"/>
                        </a:spcBef>
                        <a:spcAft>
                          <a:spcPts val="0"/>
                        </a:spcAft>
                        <a:buNone/>
                      </a:pPr>
                      <a:r>
                        <a:rPr lang="de-DE" dirty="0" err="1" smtClean="0">
                          <a:solidFill>
                            <a:schemeClr val="lt1"/>
                          </a:solidFill>
                          <a:latin typeface="Neue Montreal Medium" panose="00000600000000000000" pitchFamily="50" charset="0"/>
                          <a:ea typeface="Maven Pro Medium"/>
                          <a:cs typeface="Maven Pro Medium"/>
                          <a:sym typeface="Maven Pro Medium"/>
                        </a:rPr>
                        <a:t>Number</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of</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users</a:t>
                      </a:r>
                      <a:endParaRPr dirty="0">
                        <a:solidFill>
                          <a:schemeClr val="lt1"/>
                        </a:solidFill>
                        <a:latin typeface="Neue Montreal Medium" panose="00000600000000000000" pitchFamily="50" charset="0"/>
                        <a:ea typeface="Maven Pro Medium"/>
                        <a:cs typeface="Maven Pro Medium"/>
                        <a:sym typeface="Maven Pro Medium"/>
                      </a:endParaRPr>
                    </a:p>
                  </a:txBody>
                  <a:tcPr marL="36000" marR="36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de-DE" dirty="0" smtClean="0">
                          <a:solidFill>
                            <a:schemeClr val="lt1"/>
                          </a:solidFill>
                          <a:latin typeface="Neue Montreal Medium" panose="00000600000000000000" pitchFamily="50" charset="0"/>
                          <a:ea typeface="Maven Pro Medium"/>
                          <a:cs typeface="Maven Pro Medium"/>
                          <a:sym typeface="Maven Pro Medium"/>
                        </a:rPr>
                        <a:t>110 </a:t>
                      </a:r>
                      <a:r>
                        <a:rPr lang="de-DE" dirty="0" err="1" smtClean="0">
                          <a:solidFill>
                            <a:schemeClr val="lt1"/>
                          </a:solidFill>
                          <a:latin typeface="Neue Montreal Medium" panose="00000600000000000000" pitchFamily="50" charset="0"/>
                          <a:ea typeface="Maven Pro Medium"/>
                          <a:cs typeface="Maven Pro Medium"/>
                          <a:sym typeface="Maven Pro Medium"/>
                        </a:rPr>
                        <a:t>million</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by</a:t>
                      </a:r>
                      <a:r>
                        <a:rPr lang="de-DE" dirty="0" smtClean="0">
                          <a:solidFill>
                            <a:schemeClr val="lt1"/>
                          </a:solidFill>
                          <a:latin typeface="Neue Montreal Medium" panose="00000600000000000000" pitchFamily="50" charset="0"/>
                          <a:ea typeface="Maven Pro Medium"/>
                          <a:cs typeface="Maven Pro Medium"/>
                          <a:sym typeface="Maven Pro Medium"/>
                        </a:rPr>
                        <a:t> 2023</a:t>
                      </a:r>
                      <a:endParaRPr dirty="0">
                        <a:solidFill>
                          <a:schemeClr val="lt1"/>
                        </a:solidFill>
                        <a:latin typeface="Neue Montreal Medium" panose="00000600000000000000" pitchFamily="50" charset="0"/>
                        <a:ea typeface="Maven Pro Medium"/>
                        <a:cs typeface="Maven Pro Medium"/>
                        <a:sym typeface="Maven Pro Medium"/>
                      </a:endParaRPr>
                    </a:p>
                  </a:txBody>
                  <a:tcPr marL="36000" marR="36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rowSpan="3">
                  <a:txBody>
                    <a:bodyPr/>
                    <a:lstStyle/>
                    <a:p>
                      <a:pPr marL="0" lvl="0" indent="0" algn="ctr" rtl="0">
                        <a:spcBef>
                          <a:spcPts val="0"/>
                        </a:spcBef>
                        <a:spcAft>
                          <a:spcPts val="0"/>
                        </a:spcAft>
                        <a:buNone/>
                      </a:pPr>
                      <a:r>
                        <a:rPr lang="de-DE" dirty="0" err="1" smtClean="0">
                          <a:solidFill>
                            <a:schemeClr val="lt1"/>
                          </a:solidFill>
                          <a:latin typeface="Neue Montreal Medium" panose="00000600000000000000" pitchFamily="50" charset="0"/>
                          <a:ea typeface="Maven Pro Medium"/>
                          <a:cs typeface="Maven Pro Medium"/>
                          <a:sym typeface="Maven Pro Medium"/>
                        </a:rPr>
                        <a:t>GitHub</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Octoverse</a:t>
                      </a:r>
                      <a:r>
                        <a:rPr lang="de-DE" dirty="0" smtClean="0">
                          <a:solidFill>
                            <a:schemeClr val="lt1"/>
                          </a:solidFill>
                          <a:latin typeface="Neue Montreal Medium" panose="00000600000000000000" pitchFamily="50" charset="0"/>
                          <a:ea typeface="Maven Pro Medium"/>
                          <a:cs typeface="Maven Pro Medium"/>
                          <a:sym typeface="Maven Pro Medium"/>
                        </a:rPr>
                        <a:t> Report 2023</a:t>
                      </a:r>
                      <a:endParaRPr dirty="0">
                        <a:solidFill>
                          <a:schemeClr val="lt1"/>
                        </a:solidFill>
                        <a:latin typeface="Neue Montreal Medium" panose="00000600000000000000" pitchFamily="50" charset="0"/>
                        <a:ea typeface="Maven Pro Medium"/>
                        <a:cs typeface="Maven Pro Medium"/>
                        <a:sym typeface="Maven Pro Medium"/>
                      </a:endParaRPr>
                    </a:p>
                  </a:txBody>
                  <a:tcPr marL="36000" marR="36000" marT="91425" marB="9142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tcPr>
                </a:tc>
              </a:tr>
              <a:tr h="402875">
                <a:tc>
                  <a:txBody>
                    <a:bodyPr/>
                    <a:lstStyle/>
                    <a:p>
                      <a:pPr marL="0" lvl="0" indent="0" algn="ctr" rtl="0">
                        <a:spcBef>
                          <a:spcPts val="0"/>
                        </a:spcBef>
                        <a:spcAft>
                          <a:spcPts val="0"/>
                        </a:spcAft>
                        <a:buNone/>
                      </a:pPr>
                      <a:r>
                        <a:rPr lang="de-DE" dirty="0" err="1" smtClean="0">
                          <a:solidFill>
                            <a:schemeClr val="lt1"/>
                          </a:solidFill>
                          <a:latin typeface="Neue Montreal Medium" panose="00000600000000000000" pitchFamily="50" charset="0"/>
                          <a:ea typeface="Maven Pro Medium"/>
                          <a:cs typeface="Maven Pro Medium"/>
                          <a:sym typeface="Maven Pro Medium"/>
                        </a:rPr>
                        <a:t>Number</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of</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deposits</a:t>
                      </a:r>
                      <a:r>
                        <a:rPr lang="de-DE" dirty="0" smtClean="0">
                          <a:solidFill>
                            <a:schemeClr val="lt1"/>
                          </a:solidFill>
                          <a:latin typeface="Neue Montreal Medium" panose="00000600000000000000" pitchFamily="50" charset="0"/>
                          <a:ea typeface="Maven Pro Medium"/>
                          <a:cs typeface="Maven Pro Medium"/>
                          <a:sym typeface="Maven Pro Medium"/>
                        </a:rPr>
                        <a:t> </a:t>
                      </a:r>
                      <a:endParaRPr dirty="0">
                        <a:solidFill>
                          <a:schemeClr val="lt1"/>
                        </a:solidFill>
                        <a:latin typeface="Neue Montreal Medium" panose="00000600000000000000" pitchFamily="50" charset="0"/>
                        <a:ea typeface="Maven Pro Medium"/>
                        <a:cs typeface="Maven Pro Medium"/>
                        <a:sym typeface="Maven Pro Medium"/>
                      </a:endParaRPr>
                    </a:p>
                  </a:txBody>
                  <a:tcPr marL="144000" marR="144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de-DE" dirty="0" smtClean="0">
                          <a:solidFill>
                            <a:schemeClr val="lt1"/>
                          </a:solidFill>
                          <a:latin typeface="Neue Montreal Medium" panose="00000600000000000000" pitchFamily="50" charset="0"/>
                          <a:ea typeface="Maven Pro Medium"/>
                          <a:cs typeface="Maven Pro Medium"/>
                          <a:sym typeface="Maven Pro Medium"/>
                        </a:rPr>
                        <a:t>284 </a:t>
                      </a:r>
                      <a:r>
                        <a:rPr lang="de-DE" dirty="0" err="1" smtClean="0">
                          <a:solidFill>
                            <a:schemeClr val="lt1"/>
                          </a:solidFill>
                          <a:latin typeface="Neue Montreal Medium" panose="00000600000000000000" pitchFamily="50" charset="0"/>
                          <a:ea typeface="Maven Pro Medium"/>
                          <a:cs typeface="Maven Pro Medium"/>
                          <a:sym typeface="Maven Pro Medium"/>
                        </a:rPr>
                        <a:t>million</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by</a:t>
                      </a:r>
                      <a:r>
                        <a:rPr lang="de-DE" dirty="0" smtClean="0">
                          <a:solidFill>
                            <a:schemeClr val="lt1"/>
                          </a:solidFill>
                          <a:latin typeface="Neue Montreal Medium" panose="00000600000000000000" pitchFamily="50" charset="0"/>
                          <a:ea typeface="Maven Pro Medium"/>
                          <a:cs typeface="Maven Pro Medium"/>
                          <a:sym typeface="Maven Pro Medium"/>
                        </a:rPr>
                        <a:t> 2023</a:t>
                      </a:r>
                      <a:endParaRPr dirty="0">
                        <a:solidFill>
                          <a:schemeClr val="lt1"/>
                        </a:solidFill>
                        <a:latin typeface="Neue Montreal Medium" panose="00000600000000000000" pitchFamily="50" charset="0"/>
                        <a:ea typeface="Maven Pro Medium"/>
                        <a:cs typeface="Maven Pro Medium"/>
                        <a:sym typeface="Maven Pro Medium"/>
                      </a:endParaRPr>
                    </a:p>
                  </a:txBody>
                  <a:tcPr marL="108000" marR="108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vMerge="1">
                  <a:txBody>
                    <a:bodyPr/>
                    <a:lstStyle/>
                    <a:p>
                      <a:pPr marL="0" lvl="0" indent="0" algn="ctr" rtl="0">
                        <a:spcBef>
                          <a:spcPts val="0"/>
                        </a:spcBef>
                        <a:spcAft>
                          <a:spcPts val="0"/>
                        </a:spcAft>
                        <a:buNone/>
                      </a:pPr>
                      <a:endParaRPr>
                        <a:solidFill>
                          <a:schemeClr val="lt1"/>
                        </a:solidFill>
                        <a:latin typeface="Maven Pro Medium"/>
                        <a:ea typeface="Maven Pro Medium"/>
                        <a:cs typeface="Maven Pro Medium"/>
                        <a:sym typeface="Maven Pro Medium"/>
                      </a:endParaRPr>
                    </a:p>
                  </a:txBody>
                  <a:tcPr marL="108000" marR="108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r>
              <a:tr h="402875">
                <a:tc>
                  <a:txBody>
                    <a:bodyPr/>
                    <a:lstStyle/>
                    <a:p>
                      <a:pPr marL="0" lvl="0" indent="0" algn="ctr" rtl="0">
                        <a:spcBef>
                          <a:spcPts val="0"/>
                        </a:spcBef>
                        <a:spcAft>
                          <a:spcPts val="0"/>
                        </a:spcAft>
                        <a:buNone/>
                      </a:pPr>
                      <a:r>
                        <a:rPr lang="de-DE" dirty="0" err="1" smtClean="0">
                          <a:solidFill>
                            <a:schemeClr val="lt1"/>
                          </a:solidFill>
                          <a:latin typeface="Neue Montreal Medium" panose="00000600000000000000" pitchFamily="50" charset="0"/>
                          <a:ea typeface="Maven Pro Medium"/>
                          <a:cs typeface="Maven Pro Medium"/>
                          <a:sym typeface="Maven Pro Medium"/>
                        </a:rPr>
                        <a:t>Number</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of</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contributions</a:t>
                      </a:r>
                      <a:endParaRPr dirty="0">
                        <a:solidFill>
                          <a:schemeClr val="lt1"/>
                        </a:solidFill>
                        <a:latin typeface="Neue Montreal Medium" panose="00000600000000000000" pitchFamily="50" charset="0"/>
                        <a:ea typeface="Maven Pro Medium"/>
                        <a:cs typeface="Maven Pro Medium"/>
                        <a:sym typeface="Maven Pro Medium"/>
                      </a:endParaRPr>
                    </a:p>
                  </a:txBody>
                  <a:tcPr marL="108000" marR="108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de-DE" dirty="0" smtClean="0">
                          <a:solidFill>
                            <a:schemeClr val="lt1"/>
                          </a:solidFill>
                          <a:latin typeface="Neue Montreal Medium" panose="00000600000000000000" pitchFamily="50" charset="0"/>
                          <a:ea typeface="Maven Pro Medium"/>
                          <a:cs typeface="Maven Pro Medium"/>
                          <a:sym typeface="Maven Pro Medium"/>
                        </a:rPr>
                        <a:t>4,5 </a:t>
                      </a:r>
                      <a:r>
                        <a:rPr lang="de-DE" dirty="0" err="1" smtClean="0">
                          <a:solidFill>
                            <a:schemeClr val="lt1"/>
                          </a:solidFill>
                          <a:latin typeface="Neue Montreal Medium" panose="00000600000000000000" pitchFamily="50" charset="0"/>
                          <a:ea typeface="Maven Pro Medium"/>
                          <a:cs typeface="Maven Pro Medium"/>
                          <a:sym typeface="Maven Pro Medium"/>
                        </a:rPr>
                        <a:t>billion</a:t>
                      </a:r>
                      <a:r>
                        <a:rPr lang="de-DE" dirty="0" smtClean="0">
                          <a:solidFill>
                            <a:schemeClr val="lt1"/>
                          </a:solidFill>
                          <a:latin typeface="Neue Montreal Medium" panose="00000600000000000000" pitchFamily="50" charset="0"/>
                          <a:ea typeface="Maven Pro Medium"/>
                          <a:cs typeface="Maven Pro Medium"/>
                          <a:sym typeface="Maven Pro Medium"/>
                        </a:rPr>
                        <a:t> </a:t>
                      </a:r>
                      <a:r>
                        <a:rPr lang="de-DE" dirty="0" err="1" smtClean="0">
                          <a:solidFill>
                            <a:schemeClr val="lt1"/>
                          </a:solidFill>
                          <a:latin typeface="Neue Montreal Medium" panose="00000600000000000000" pitchFamily="50" charset="0"/>
                          <a:ea typeface="Maven Pro Medium"/>
                          <a:cs typeface="Maven Pro Medium"/>
                          <a:sym typeface="Maven Pro Medium"/>
                        </a:rPr>
                        <a:t>by</a:t>
                      </a:r>
                      <a:r>
                        <a:rPr lang="de-DE" dirty="0" smtClean="0">
                          <a:solidFill>
                            <a:schemeClr val="lt1"/>
                          </a:solidFill>
                          <a:latin typeface="Neue Montreal Medium" panose="00000600000000000000" pitchFamily="50" charset="0"/>
                          <a:ea typeface="Maven Pro Medium"/>
                          <a:cs typeface="Maven Pro Medium"/>
                          <a:sym typeface="Maven Pro Medium"/>
                        </a:rPr>
                        <a:t> 2023</a:t>
                      </a:r>
                      <a:endParaRPr dirty="0">
                        <a:solidFill>
                          <a:schemeClr val="lt1"/>
                        </a:solidFill>
                        <a:latin typeface="Neue Montreal Medium" panose="00000600000000000000" pitchFamily="50" charset="0"/>
                        <a:ea typeface="Maven Pro Medium"/>
                        <a:cs typeface="Maven Pro Medium"/>
                        <a:sym typeface="Maven Pro Medium"/>
                      </a:endParaRPr>
                    </a:p>
                  </a:txBody>
                  <a:tcPr marL="108000" marR="108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vMerge="1">
                  <a:txBody>
                    <a:bodyPr/>
                    <a:lstStyle/>
                    <a:p>
                      <a:pPr marL="0" lvl="0" indent="0" algn="ctr" rtl="0">
                        <a:spcBef>
                          <a:spcPts val="0"/>
                        </a:spcBef>
                        <a:spcAft>
                          <a:spcPts val="0"/>
                        </a:spcAft>
                        <a:buNone/>
                      </a:pPr>
                      <a:endParaRPr dirty="0">
                        <a:solidFill>
                          <a:schemeClr val="lt1"/>
                        </a:solidFill>
                        <a:latin typeface="Maven Pro Medium"/>
                        <a:ea typeface="Maven Pro Medium"/>
                        <a:cs typeface="Maven Pro Medium"/>
                        <a:sym typeface="Maven Pro Medium"/>
                      </a:endParaRPr>
                    </a:p>
                  </a:txBody>
                  <a:tcPr marL="108000" marR="108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r>
              <a:tr h="450725">
                <a:tc>
                  <a:txBody>
                    <a:bodyPr/>
                    <a:lstStyle/>
                    <a:p>
                      <a:pPr marL="0" lvl="0" indent="0" algn="ctr" rtl="0">
                        <a:spcBef>
                          <a:spcPts val="0"/>
                        </a:spcBef>
                        <a:spcAft>
                          <a:spcPts val="0"/>
                        </a:spcAft>
                        <a:buNone/>
                      </a:pPr>
                      <a:r>
                        <a:rPr lang="de-DE" dirty="0" smtClean="0">
                          <a:solidFill>
                            <a:schemeClr val="lt1"/>
                          </a:solidFill>
                          <a:latin typeface="Neue Montreal Medium" panose="00000600000000000000" pitchFamily="50" charset="0"/>
                          <a:ea typeface="Maven Pro Medium"/>
                          <a:cs typeface="Maven Pro Medium"/>
                          <a:sym typeface="Maven Pro Medium"/>
                        </a:rPr>
                        <a:t>Market </a:t>
                      </a:r>
                      <a:r>
                        <a:rPr lang="de-DE" dirty="0" err="1" smtClean="0">
                          <a:solidFill>
                            <a:schemeClr val="lt1"/>
                          </a:solidFill>
                          <a:latin typeface="Neue Montreal Medium" panose="00000600000000000000" pitchFamily="50" charset="0"/>
                          <a:ea typeface="Maven Pro Medium"/>
                          <a:cs typeface="Maven Pro Medium"/>
                          <a:sym typeface="Maven Pro Medium"/>
                        </a:rPr>
                        <a:t>share</a:t>
                      </a:r>
                      <a:endParaRPr dirty="0">
                        <a:solidFill>
                          <a:schemeClr val="lt1"/>
                        </a:solidFill>
                        <a:latin typeface="Neue Montreal Medium" panose="00000600000000000000" pitchFamily="50" charset="0"/>
                        <a:ea typeface="Maven Pro Medium"/>
                        <a:cs typeface="Maven Pro Medium"/>
                        <a:sym typeface="Maven Pro Medium"/>
                      </a:endParaRPr>
                    </a:p>
                  </a:txBody>
                  <a:tcPr marL="108000" marR="108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lt1"/>
                        </a:solidFill>
                        <a:latin typeface="Maven Pro Medium"/>
                        <a:ea typeface="Maven Pro Medium"/>
                        <a:cs typeface="Maven Pro Medium"/>
                        <a:sym typeface="Maven Pro Medium"/>
                      </a:endParaRPr>
                    </a:p>
                  </a:txBody>
                  <a:tcPr marL="108000" marR="108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de-DE" dirty="0" err="1" smtClean="0">
                          <a:solidFill>
                            <a:schemeClr val="lt1"/>
                          </a:solidFill>
                          <a:latin typeface="Neue Montreal Medium" panose="00000600000000000000" pitchFamily="50" charset="0"/>
                          <a:ea typeface="Maven Pro Medium"/>
                          <a:cs typeface="Maven Pro Medium"/>
                          <a:sym typeface="Maven Pro Medium"/>
                        </a:rPr>
                        <a:t>Undisclosed</a:t>
                      </a:r>
                      <a:endParaRPr dirty="0">
                        <a:solidFill>
                          <a:schemeClr val="lt1"/>
                        </a:solidFill>
                        <a:latin typeface="Neue Montreal Medium" panose="00000600000000000000" pitchFamily="50" charset="0"/>
                        <a:ea typeface="Maven Pro Medium"/>
                        <a:cs typeface="Maven Pro Medium"/>
                        <a:sym typeface="Maven Pro Medium"/>
                      </a:endParaRPr>
                    </a:p>
                  </a:txBody>
                  <a:tcPr marL="108000" marR="108000"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r>
            </a:tbl>
          </a:graphicData>
        </a:graphic>
      </p:graphicFrame>
      <p:sp>
        <p:nvSpPr>
          <p:cNvPr id="409" name="Google Shape;409;p53"/>
          <p:cNvSpPr/>
          <p:nvPr/>
        </p:nvSpPr>
        <p:spPr>
          <a:xfrm>
            <a:off x="3064683" y="4075727"/>
            <a:ext cx="3012209" cy="239400"/>
          </a:xfrm>
          <a:prstGeom prst="roundRect">
            <a:avLst>
              <a:gd name="adj"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3"/>
          <p:cNvSpPr/>
          <p:nvPr/>
        </p:nvSpPr>
        <p:spPr>
          <a:xfrm>
            <a:off x="3067261" y="4075727"/>
            <a:ext cx="2411455" cy="2394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600" dirty="0" smtClean="0">
                <a:latin typeface="Neue Montreal Medium" panose="00000600000000000000" pitchFamily="50" charset="0"/>
                <a:ea typeface="Maven Pro"/>
                <a:cs typeface="Maven Pro"/>
                <a:sym typeface="Maven Pro"/>
              </a:rPr>
              <a:t>74</a:t>
            </a:r>
            <a:r>
              <a:rPr lang="en" sz="1600" dirty="0" smtClean="0">
                <a:latin typeface="Neue Montreal Medium" panose="00000600000000000000" pitchFamily="50" charset="0"/>
                <a:ea typeface="Maven Pro"/>
                <a:cs typeface="Maven Pro"/>
                <a:sym typeface="Maven Pro"/>
              </a:rPr>
              <a:t>%</a:t>
            </a:r>
            <a:endParaRPr sz="1600" dirty="0">
              <a:latin typeface="Neue Montreal Medium" panose="00000600000000000000" pitchFamily="50" charset="0"/>
              <a:ea typeface="Maven Pro"/>
              <a:cs typeface="Maven Pro"/>
              <a:sym typeface="Maven Pro"/>
            </a:endParaRPr>
          </a:p>
        </p:txBody>
      </p:sp>
      <p:sp>
        <p:nvSpPr>
          <p:cNvPr id="4" name="ZoneTexte 3"/>
          <p:cNvSpPr txBox="1"/>
          <p:nvPr/>
        </p:nvSpPr>
        <p:spPr>
          <a:xfrm>
            <a:off x="1307798" y="668512"/>
            <a:ext cx="3880438" cy="646331"/>
          </a:xfrm>
          <a:prstGeom prst="rect">
            <a:avLst/>
          </a:prstGeom>
          <a:noFill/>
        </p:spPr>
        <p:txBody>
          <a:bodyPr wrap="square" rtlCol="0">
            <a:spAutoFit/>
          </a:bodyPr>
          <a:lstStyle/>
          <a:p>
            <a:r>
              <a:rPr lang="de-DE" sz="3600" dirty="0">
                <a:solidFill>
                  <a:schemeClr val="bg1"/>
                </a:solidFill>
                <a:latin typeface="Degular Display Medium" panose="04040506060303040305" pitchFamily="82" charset="0"/>
              </a:rPr>
              <a:t>Key </a:t>
            </a:r>
            <a:r>
              <a:rPr lang="de-DE" sz="3600" dirty="0" err="1">
                <a:solidFill>
                  <a:schemeClr val="bg1"/>
                </a:solidFill>
                <a:latin typeface="Degular Display Medium" panose="04040506060303040305" pitchFamily="82" charset="0"/>
              </a:rPr>
              <a:t>data</a:t>
            </a:r>
            <a:r>
              <a:rPr lang="de-DE" sz="3600" dirty="0">
                <a:solidFill>
                  <a:schemeClr val="bg1"/>
                </a:solidFill>
                <a:latin typeface="Degular Display Medium" panose="04040506060303040305" pitchFamily="82" charset="0"/>
              </a:rPr>
              <a:t> on </a:t>
            </a:r>
            <a:r>
              <a:rPr lang="de-DE" sz="3600" dirty="0" err="1">
                <a:solidFill>
                  <a:schemeClr val="bg1"/>
                </a:solidFill>
                <a:latin typeface="Degular Display Semibold" panose="04040606060303040305" pitchFamily="82" charset="0"/>
              </a:rPr>
              <a:t>GitHub</a:t>
            </a:r>
            <a:r>
              <a:rPr lang="de-DE" dirty="0">
                <a:solidFill>
                  <a:schemeClr val="bg1"/>
                </a:solidFill>
                <a:latin typeface="Degular Display Semibold" panose="04040606060303040305" pitchFamily="82" charset="0"/>
              </a:rPr>
              <a:t>.</a:t>
            </a:r>
          </a:p>
        </p:txBody>
      </p:sp>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888" y="2825625"/>
            <a:ext cx="2979004" cy="2979004"/>
          </a:xfrm>
          <a:prstGeom prst="rect">
            <a:avLst/>
          </a:prstGeom>
          <a:effectLst>
            <a:outerShdw blurRad="254000" dist="127000" dir="2700000" sx="105000" sy="105000" algn="tl" rotWithShape="0">
              <a:prstClr val="black">
                <a:alpha val="30000"/>
              </a:prstClr>
            </a:outerShdw>
          </a:effec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2" presetClass="entr" presetSubtype="4"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409"/>
                                        </p:tgtEl>
                                        <p:attrNameLst>
                                          <p:attrName>style.visibility</p:attrName>
                                        </p:attrNameLst>
                                      </p:cBhvr>
                                      <p:to>
                                        <p:strVal val="visible"/>
                                      </p:to>
                                    </p:set>
                                    <p:animEffect transition="in" filter="fade">
                                      <p:cBhvr>
                                        <p:cTn id="16" dur="1000"/>
                                        <p:tgtEl>
                                          <p:spTgt spid="409"/>
                                        </p:tgtEl>
                                      </p:cBhvr>
                                    </p:animEffect>
                                    <p:anim calcmode="lin" valueType="num">
                                      <p:cBhvr>
                                        <p:cTn id="17" dur="1000" fill="hold"/>
                                        <p:tgtEl>
                                          <p:spTgt spid="409"/>
                                        </p:tgtEl>
                                        <p:attrNameLst>
                                          <p:attrName>ppt_x</p:attrName>
                                        </p:attrNameLst>
                                      </p:cBhvr>
                                      <p:tavLst>
                                        <p:tav tm="0">
                                          <p:val>
                                            <p:strVal val="#ppt_x"/>
                                          </p:val>
                                        </p:tav>
                                        <p:tav tm="100000">
                                          <p:val>
                                            <p:strVal val="#ppt_x"/>
                                          </p:val>
                                        </p:tav>
                                      </p:tavLst>
                                    </p:anim>
                                    <p:anim calcmode="lin" valueType="num">
                                      <p:cBhvr>
                                        <p:cTn id="18" dur="1000" fill="hold"/>
                                        <p:tgtEl>
                                          <p:spTgt spid="409"/>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414"/>
                                        </p:tgtEl>
                                        <p:attrNameLst>
                                          <p:attrName>style.visibility</p:attrName>
                                        </p:attrNameLst>
                                      </p:cBhvr>
                                      <p:to>
                                        <p:strVal val="visible"/>
                                      </p:to>
                                    </p:set>
                                    <p:animEffect transition="in" filter="fade">
                                      <p:cBhvr>
                                        <p:cTn id="21" dur="1000"/>
                                        <p:tgtEl>
                                          <p:spTgt spid="414"/>
                                        </p:tgtEl>
                                      </p:cBhvr>
                                    </p:animEffect>
                                    <p:anim calcmode="lin" valueType="num">
                                      <p:cBhvr>
                                        <p:cTn id="22" dur="1000" fill="hold"/>
                                        <p:tgtEl>
                                          <p:spTgt spid="414"/>
                                        </p:tgtEl>
                                        <p:attrNameLst>
                                          <p:attrName>ppt_x</p:attrName>
                                        </p:attrNameLst>
                                      </p:cBhvr>
                                      <p:tavLst>
                                        <p:tav tm="0">
                                          <p:val>
                                            <p:strVal val="#ppt_x"/>
                                          </p:val>
                                        </p:tav>
                                        <p:tav tm="100000">
                                          <p:val>
                                            <p:strVal val="#ppt_x"/>
                                          </p:val>
                                        </p:tav>
                                      </p:tavLst>
                                    </p:anim>
                                    <p:anim calcmode="lin" valueType="num">
                                      <p:cBhvr>
                                        <p:cTn id="23" dur="1000" fill="hold"/>
                                        <p:tgtEl>
                                          <p:spTgt spid="414"/>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405"/>
                                        </p:tgtEl>
                                        <p:attrNameLst>
                                          <p:attrName>style.visibility</p:attrName>
                                        </p:attrNameLst>
                                      </p:cBhvr>
                                      <p:to>
                                        <p:strVal val="visible"/>
                                      </p:to>
                                    </p:set>
                                    <p:animEffect transition="in" filter="fade">
                                      <p:cBhvr>
                                        <p:cTn id="26" dur="1000"/>
                                        <p:tgtEl>
                                          <p:spTgt spid="405"/>
                                        </p:tgtEl>
                                      </p:cBhvr>
                                    </p:animEffect>
                                    <p:anim calcmode="lin" valueType="num">
                                      <p:cBhvr>
                                        <p:cTn id="27" dur="1000" fill="hold"/>
                                        <p:tgtEl>
                                          <p:spTgt spid="405"/>
                                        </p:tgtEl>
                                        <p:attrNameLst>
                                          <p:attrName>ppt_x</p:attrName>
                                        </p:attrNameLst>
                                      </p:cBhvr>
                                      <p:tavLst>
                                        <p:tav tm="0">
                                          <p:val>
                                            <p:strVal val="#ppt_x"/>
                                          </p:val>
                                        </p:tav>
                                        <p:tav tm="100000">
                                          <p:val>
                                            <p:strVal val="#ppt_x"/>
                                          </p:val>
                                        </p:tav>
                                      </p:tavLst>
                                    </p:anim>
                                    <p:anim calcmode="lin" valueType="num">
                                      <p:cBhvr>
                                        <p:cTn id="28" dur="1000" fill="hold"/>
                                        <p:tgtEl>
                                          <p:spTgt spid="40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 grpId="0" animBg="1"/>
      <p:bldP spid="414" grpId="0" animBg="1"/>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399570" y="668511"/>
            <a:ext cx="8160443" cy="3847207"/>
          </a:xfrm>
          <a:prstGeom prst="rect">
            <a:avLst/>
          </a:prstGeom>
          <a:noFill/>
        </p:spPr>
        <p:txBody>
          <a:bodyPr wrap="square" rtlCol="0">
            <a:spAutoFit/>
          </a:bodyPr>
          <a:lstStyle/>
          <a:p>
            <a:r>
              <a:rPr lang="en-US" sz="2400" dirty="0">
                <a:solidFill>
                  <a:schemeClr val="bg1"/>
                </a:solidFill>
                <a:latin typeface="Neue Montreal Medium" panose="00000600000000000000" pitchFamily="50" charset="0"/>
              </a:rPr>
              <a:t>Emerging trends in </a:t>
            </a:r>
            <a:r>
              <a:rPr lang="en-US" sz="2400" dirty="0" smtClean="0">
                <a:solidFill>
                  <a:schemeClr val="bg1"/>
                </a:solidFill>
                <a:latin typeface="Neue Montreal Medium" panose="00000600000000000000" pitchFamily="50" charset="0"/>
              </a:rPr>
              <a:t>TIC:</a:t>
            </a:r>
          </a:p>
          <a:p>
            <a:r>
              <a:rPr lang="en-US" dirty="0" smtClean="0">
                <a:solidFill>
                  <a:schemeClr val="bg1"/>
                </a:solidFill>
                <a:latin typeface="Neue Montreal" panose="00000500000000000000" pitchFamily="50" charset="0"/>
              </a:rPr>
              <a:t>Emerging </a:t>
            </a:r>
            <a:r>
              <a:rPr lang="en-US" dirty="0">
                <a:solidFill>
                  <a:schemeClr val="bg1"/>
                </a:solidFill>
                <a:latin typeface="Neue Montreal" panose="00000500000000000000" pitchFamily="50" charset="0"/>
              </a:rPr>
              <a:t>trends in ICT are characterized by the rapid evolution of revolutionary technologies such as artificial intelligence (AI), the Internet of Things (</a:t>
            </a:r>
            <a:r>
              <a:rPr lang="en-US" dirty="0" err="1">
                <a:solidFill>
                  <a:schemeClr val="bg1"/>
                </a:solidFill>
                <a:latin typeface="Neue Montreal" panose="00000500000000000000" pitchFamily="50" charset="0"/>
              </a:rPr>
              <a:t>IoT</a:t>
            </a:r>
            <a:r>
              <a:rPr lang="en-US" dirty="0">
                <a:solidFill>
                  <a:schemeClr val="bg1"/>
                </a:solidFill>
                <a:latin typeface="Neue Montreal" panose="00000500000000000000" pitchFamily="50" charset="0"/>
              </a:rPr>
              <a:t>), </a:t>
            </a:r>
            <a:r>
              <a:rPr lang="en-US" dirty="0" err="1">
                <a:solidFill>
                  <a:schemeClr val="bg1"/>
                </a:solidFill>
                <a:latin typeface="Neue Montreal" panose="00000500000000000000" pitchFamily="50" charset="0"/>
              </a:rPr>
              <a:t>blockchain</a:t>
            </a:r>
            <a:r>
              <a:rPr lang="en-US" dirty="0">
                <a:solidFill>
                  <a:schemeClr val="bg1"/>
                </a:solidFill>
                <a:latin typeface="Neue Montreal" panose="00000500000000000000" pitchFamily="50" charset="0"/>
              </a:rPr>
              <a:t>, quantum computing, virtual reality (VR), and augmented reality (AR). These technologies significantly impact ICT by reshaping data processing, sharing, and usage, presenting new opportunities across sectors such as healthcare, industry, agriculture, and </a:t>
            </a:r>
            <a:r>
              <a:rPr lang="en-US" dirty="0" smtClean="0">
                <a:solidFill>
                  <a:schemeClr val="bg1"/>
                </a:solidFill>
                <a:latin typeface="Neue Montreal" panose="00000500000000000000" pitchFamily="50" charset="0"/>
              </a:rPr>
              <a:t>transportation.</a:t>
            </a:r>
          </a:p>
          <a:p>
            <a:endParaRPr lang="en-US" dirty="0" smtClean="0">
              <a:solidFill>
                <a:schemeClr val="bg1"/>
              </a:solidFill>
            </a:endParaRPr>
          </a:p>
          <a:p>
            <a:r>
              <a:rPr lang="en-US" sz="2400" dirty="0" smtClean="0">
                <a:solidFill>
                  <a:schemeClr val="bg1"/>
                </a:solidFill>
                <a:latin typeface="Neue Montreal Medium" panose="00000600000000000000" pitchFamily="50" charset="0"/>
              </a:rPr>
              <a:t>Security and Ethical Challenges in TIC Use:</a:t>
            </a:r>
          </a:p>
          <a:p>
            <a:r>
              <a:rPr lang="en-US" dirty="0">
                <a:solidFill>
                  <a:schemeClr val="bg1"/>
                </a:solidFill>
                <a:latin typeface="Neue Montreal" panose="00000500000000000000" pitchFamily="50" charset="0"/>
              </a:rPr>
              <a:t>Alongside the benefits, ICT faces major challenges in data security and ethical considerations, given the proliferation of sensitive personal data. This raises concerns about confidentiality, requiring enhanced security measures to address potential threats like cyber-attacks and data leakage. The ethical use of emerging technologies, particularly AI, also raises questions about fairness, transparency, and accountability in deployment, essential for ensuring user trust and sustainable adoption of ICT.</a:t>
            </a:r>
          </a:p>
          <a:p>
            <a:r>
              <a:rPr lang="en-US" dirty="0">
                <a:solidFill>
                  <a:schemeClr val="bg1"/>
                </a:solidFill>
                <a:latin typeface="Neue Montreal" panose="00000500000000000000" pitchFamily="50" charset="0"/>
              </a:rPr>
              <a:t>Proactively addressing these challenges necessitates strong governance policies, robust security protocols, and increased awareness of ethical issues, fostering a safe, equitable, and sustainable digital environment in the era of emerging </a:t>
            </a:r>
            <a:r>
              <a:rPr lang="en-US" dirty="0" smtClean="0">
                <a:solidFill>
                  <a:schemeClr val="bg1"/>
                </a:solidFill>
                <a:latin typeface="Neue Montreal" panose="00000500000000000000" pitchFamily="50" charset="0"/>
              </a:rPr>
              <a:t>technologies.</a:t>
            </a:r>
            <a:endParaRPr lang="en-US" dirty="0">
              <a:solidFill>
                <a:schemeClr val="bg1"/>
              </a:solidFill>
              <a:latin typeface="Neue Montreal" panose="00000500000000000000" pitchFamily="50" charset="0"/>
            </a:endParaRPr>
          </a:p>
        </p:txBody>
      </p:sp>
    </p:spTree>
    <p:extLst>
      <p:ext uri="{BB962C8B-B14F-4D97-AF65-F5344CB8AC3E}">
        <p14:creationId xmlns:p14="http://schemas.microsoft.com/office/powerpoint/2010/main" val="31518682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54"/>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p>
            <a:r>
              <a:rPr lang="en-US" dirty="0" smtClean="0">
                <a:latin typeface="Degular Display Medium" panose="04040506060303040305" pitchFamily="82" charset="0"/>
              </a:rPr>
              <a:t>Primary</a:t>
            </a:r>
            <a:r>
              <a:rPr lang="en-US" dirty="0" smtClean="0">
                <a:latin typeface="Degular Display Semibold" panose="04040606060303040305" pitchFamily="82" charset="0"/>
              </a:rPr>
              <a:t> </a:t>
            </a:r>
            <a:r>
              <a:rPr lang="en-US" dirty="0">
                <a:latin typeface="Degular Display Semibold" panose="04040606060303040305" pitchFamily="82" charset="0"/>
              </a:rPr>
              <a:t>ICT </a:t>
            </a:r>
            <a:r>
              <a:rPr lang="en-US" dirty="0">
                <a:latin typeface="Degular Display Medium" panose="04040506060303040305" pitchFamily="82" charset="0"/>
              </a:rPr>
              <a:t>Software Usage across Continents</a:t>
            </a:r>
            <a:endParaRPr dirty="0">
              <a:latin typeface="Degular Display Medium" panose="04040506060303040305" pitchFamily="82" charset="0"/>
            </a:endParaRPr>
          </a:p>
        </p:txBody>
      </p:sp>
      <p:grpSp>
        <p:nvGrpSpPr>
          <p:cNvPr id="426" name="Google Shape;426;p54"/>
          <p:cNvGrpSpPr/>
          <p:nvPr/>
        </p:nvGrpSpPr>
        <p:grpSpPr>
          <a:xfrm>
            <a:off x="3779273" y="1439040"/>
            <a:ext cx="4610182" cy="3031772"/>
            <a:chOff x="3209982" y="1483683"/>
            <a:chExt cx="3855957" cy="2535775"/>
          </a:xfrm>
        </p:grpSpPr>
        <p:sp>
          <p:nvSpPr>
            <p:cNvPr id="427" name="Google Shape;427;p54"/>
            <p:cNvSpPr/>
            <p:nvPr/>
          </p:nvSpPr>
          <p:spPr>
            <a:xfrm>
              <a:off x="3209982" y="1701452"/>
              <a:ext cx="1432464" cy="231800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4"/>
            <p:cNvSpPr/>
            <p:nvPr/>
          </p:nvSpPr>
          <p:spPr>
            <a:xfrm>
              <a:off x="4389347" y="1483683"/>
              <a:ext cx="561980" cy="640187"/>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4"/>
            <p:cNvSpPr/>
            <p:nvPr/>
          </p:nvSpPr>
          <p:spPr>
            <a:xfrm>
              <a:off x="4816519" y="1626793"/>
              <a:ext cx="2245960" cy="1936297"/>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4"/>
            <p:cNvSpPr/>
            <p:nvPr/>
          </p:nvSpPr>
          <p:spPr>
            <a:xfrm>
              <a:off x="6475962" y="3053405"/>
              <a:ext cx="189500" cy="104718"/>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4"/>
            <p:cNvSpPr/>
            <p:nvPr/>
          </p:nvSpPr>
          <p:spPr>
            <a:xfrm>
              <a:off x="6340588" y="3042892"/>
              <a:ext cx="308738" cy="222629"/>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4"/>
            <p:cNvSpPr/>
            <p:nvPr/>
          </p:nvSpPr>
          <p:spPr>
            <a:xfrm>
              <a:off x="6532915" y="3268982"/>
              <a:ext cx="533024" cy="448228"/>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 name="Google Shape;433;p54"/>
          <p:cNvSpPr/>
          <p:nvPr/>
        </p:nvSpPr>
        <p:spPr>
          <a:xfrm>
            <a:off x="7483083" y="2761550"/>
            <a:ext cx="258900" cy="258900"/>
          </a:xfrm>
          <a:prstGeom prst="ellipse">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5" name="Google Shape;435;p54"/>
          <p:cNvSpPr/>
          <p:nvPr/>
        </p:nvSpPr>
        <p:spPr>
          <a:xfrm>
            <a:off x="4525462" y="2607149"/>
            <a:ext cx="258900" cy="258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6" name="Google Shape;436;p54"/>
          <p:cNvSpPr/>
          <p:nvPr/>
        </p:nvSpPr>
        <p:spPr>
          <a:xfrm>
            <a:off x="6333693" y="2418947"/>
            <a:ext cx="258900" cy="25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4"/>
          <p:cNvSpPr txBox="1"/>
          <p:nvPr/>
        </p:nvSpPr>
        <p:spPr>
          <a:xfrm>
            <a:off x="1260129" y="3714979"/>
            <a:ext cx="2574204" cy="772498"/>
          </a:xfrm>
          <a:prstGeom prst="rect">
            <a:avLst/>
          </a:prstGeom>
          <a:noFill/>
          <a:ln>
            <a:noFill/>
          </a:ln>
        </p:spPr>
        <p:txBody>
          <a:bodyPr spcFirstLastPara="1" wrap="square" lIns="91425" tIns="91425" rIns="91425" bIns="91425" anchor="t" anchorCtr="0">
            <a:noAutofit/>
          </a:bodyPr>
          <a:lstStyle/>
          <a:p>
            <a:r>
              <a:rPr lang="en-US" dirty="0">
                <a:solidFill>
                  <a:schemeClr val="bg1"/>
                </a:solidFill>
                <a:latin typeface="Neue Montreal Medium" panose="00000600000000000000" pitchFamily="50" charset="0"/>
              </a:rPr>
              <a:t>M-</a:t>
            </a:r>
            <a:r>
              <a:rPr lang="en-US" dirty="0" err="1">
                <a:solidFill>
                  <a:schemeClr val="bg1"/>
                </a:solidFill>
                <a:latin typeface="Neue Montreal Medium" panose="00000600000000000000" pitchFamily="50" charset="0"/>
              </a:rPr>
              <a:t>Pesa</a:t>
            </a:r>
            <a:r>
              <a:rPr lang="en-US" dirty="0">
                <a:solidFill>
                  <a:schemeClr val="bg1"/>
                </a:solidFill>
                <a:latin typeface="Neue Montreal Medium" panose="00000600000000000000" pitchFamily="50" charset="0"/>
              </a:rPr>
              <a:t>: </a:t>
            </a:r>
            <a:r>
              <a:rPr lang="en-US" dirty="0">
                <a:solidFill>
                  <a:schemeClr val="bg1"/>
                </a:solidFill>
                <a:latin typeface="Neue Montreal" panose="00000500000000000000" pitchFamily="50" charset="0"/>
              </a:rPr>
              <a:t>mobile money transfer service</a:t>
            </a:r>
          </a:p>
          <a:p>
            <a:r>
              <a:rPr lang="en-US" dirty="0" err="1">
                <a:solidFill>
                  <a:schemeClr val="bg1"/>
                </a:solidFill>
                <a:latin typeface="Neue Montreal Medium" panose="00000600000000000000" pitchFamily="50" charset="0"/>
              </a:rPr>
              <a:t>Udemy</a:t>
            </a:r>
            <a:r>
              <a:rPr lang="en-US" dirty="0">
                <a:solidFill>
                  <a:schemeClr val="bg1"/>
                </a:solidFill>
                <a:latin typeface="Neue Montreal Medium" panose="00000600000000000000" pitchFamily="50" charset="0"/>
              </a:rPr>
              <a:t>: </a:t>
            </a:r>
            <a:r>
              <a:rPr lang="en-US" dirty="0">
                <a:solidFill>
                  <a:schemeClr val="bg1"/>
                </a:solidFill>
                <a:latin typeface="Neue Montreal" panose="00000500000000000000" pitchFamily="50" charset="0"/>
              </a:rPr>
              <a:t>online learning platform</a:t>
            </a:r>
          </a:p>
        </p:txBody>
      </p:sp>
      <p:sp>
        <p:nvSpPr>
          <p:cNvPr id="439" name="Google Shape;439;p54"/>
          <p:cNvSpPr/>
          <p:nvPr/>
        </p:nvSpPr>
        <p:spPr>
          <a:xfrm>
            <a:off x="693073" y="3909019"/>
            <a:ext cx="408600" cy="408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4"/>
          <p:cNvSpPr/>
          <p:nvPr/>
        </p:nvSpPr>
        <p:spPr>
          <a:xfrm>
            <a:off x="7684126" y="1784841"/>
            <a:ext cx="258900" cy="258900"/>
          </a:xfrm>
          <a:prstGeom prst="ellipse">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6" name="Google Shape;434;p54"/>
          <p:cNvSpPr/>
          <p:nvPr/>
        </p:nvSpPr>
        <p:spPr>
          <a:xfrm>
            <a:off x="6262653" y="3357202"/>
            <a:ext cx="258900" cy="25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35;p54"/>
          <p:cNvSpPr/>
          <p:nvPr/>
        </p:nvSpPr>
        <p:spPr>
          <a:xfrm>
            <a:off x="4201258" y="2036734"/>
            <a:ext cx="258900" cy="258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 name="Google Shape;435;p54"/>
          <p:cNvSpPr/>
          <p:nvPr/>
        </p:nvSpPr>
        <p:spPr>
          <a:xfrm>
            <a:off x="5014843" y="3449291"/>
            <a:ext cx="258900" cy="258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434;p54"/>
          <p:cNvSpPr/>
          <p:nvPr/>
        </p:nvSpPr>
        <p:spPr>
          <a:xfrm>
            <a:off x="5873204" y="2883893"/>
            <a:ext cx="258900" cy="25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41;p54"/>
          <p:cNvSpPr/>
          <p:nvPr/>
        </p:nvSpPr>
        <p:spPr>
          <a:xfrm>
            <a:off x="7941363" y="3638055"/>
            <a:ext cx="258900" cy="258900"/>
          </a:xfrm>
          <a:prstGeom prst="ellipse">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1" name="Google Shape;438;p54"/>
          <p:cNvSpPr txBox="1"/>
          <p:nvPr/>
        </p:nvSpPr>
        <p:spPr>
          <a:xfrm>
            <a:off x="1260128" y="2794578"/>
            <a:ext cx="2412839" cy="813247"/>
          </a:xfrm>
          <a:prstGeom prst="rect">
            <a:avLst/>
          </a:prstGeom>
          <a:noFill/>
          <a:ln>
            <a:noFill/>
          </a:ln>
        </p:spPr>
        <p:txBody>
          <a:bodyPr spcFirstLastPara="1" wrap="square" lIns="91425" tIns="91425" rIns="91425" bIns="91425" anchor="t" anchorCtr="0">
            <a:noAutofit/>
          </a:bodyPr>
          <a:lstStyle/>
          <a:p>
            <a:r>
              <a:rPr lang="en-US" dirty="0">
                <a:solidFill>
                  <a:schemeClr val="bg1"/>
                </a:solidFill>
                <a:latin typeface="Neue Montreal Medium" panose="00000600000000000000" pitchFamily="50" charset="0"/>
              </a:rPr>
              <a:t>Alibaba: </a:t>
            </a:r>
            <a:r>
              <a:rPr lang="en-US" dirty="0">
                <a:solidFill>
                  <a:schemeClr val="bg1"/>
                </a:solidFill>
                <a:latin typeface="Neue Montreal" panose="00000500000000000000" pitchFamily="50" charset="0"/>
              </a:rPr>
              <a:t>e-commerce</a:t>
            </a:r>
          </a:p>
          <a:p>
            <a:r>
              <a:rPr lang="en-US" dirty="0">
                <a:solidFill>
                  <a:schemeClr val="bg1"/>
                </a:solidFill>
                <a:latin typeface="Neue Montreal Medium" panose="00000600000000000000" pitchFamily="50" charset="0"/>
              </a:rPr>
              <a:t>WeChat: </a:t>
            </a:r>
            <a:r>
              <a:rPr lang="en-US" dirty="0">
                <a:solidFill>
                  <a:schemeClr val="bg1"/>
                </a:solidFill>
                <a:latin typeface="Neue Montreal" panose="00000500000000000000" pitchFamily="50" charset="0"/>
              </a:rPr>
              <a:t>messaging, social networking, mobile payment</a:t>
            </a:r>
          </a:p>
        </p:txBody>
      </p:sp>
      <p:sp>
        <p:nvSpPr>
          <p:cNvPr id="32" name="Google Shape;439;p54"/>
          <p:cNvSpPr/>
          <p:nvPr/>
        </p:nvSpPr>
        <p:spPr>
          <a:xfrm>
            <a:off x="693073" y="3011671"/>
            <a:ext cx="408600" cy="408600"/>
          </a:xfrm>
          <a:prstGeom prst="ellipse">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38;p54"/>
          <p:cNvSpPr txBox="1"/>
          <p:nvPr/>
        </p:nvSpPr>
        <p:spPr>
          <a:xfrm>
            <a:off x="1260129" y="1879952"/>
            <a:ext cx="2243792" cy="758416"/>
          </a:xfrm>
          <a:prstGeom prst="rect">
            <a:avLst/>
          </a:prstGeom>
          <a:noFill/>
          <a:ln>
            <a:noFill/>
          </a:ln>
        </p:spPr>
        <p:txBody>
          <a:bodyPr spcFirstLastPara="1" wrap="square" lIns="91425" tIns="91425" rIns="91425" bIns="91425" anchor="t" anchorCtr="0">
            <a:noAutofit/>
          </a:bodyPr>
          <a:lstStyle/>
          <a:p>
            <a:r>
              <a:rPr lang="en-US" dirty="0">
                <a:solidFill>
                  <a:schemeClr val="bg1"/>
                </a:solidFill>
                <a:latin typeface="Neue Montreal Medium" panose="00000600000000000000" pitchFamily="50" charset="0"/>
              </a:rPr>
              <a:t>Kaspersky:</a:t>
            </a:r>
            <a:r>
              <a:rPr lang="en-US" dirty="0">
                <a:solidFill>
                  <a:schemeClr val="bg1"/>
                </a:solidFill>
                <a:latin typeface="Neue Montreal" panose="00000500000000000000" pitchFamily="50" charset="0"/>
              </a:rPr>
              <a:t> cybersecurity</a:t>
            </a:r>
          </a:p>
          <a:p>
            <a:r>
              <a:rPr lang="en-US" dirty="0" err="1">
                <a:solidFill>
                  <a:schemeClr val="bg1"/>
                </a:solidFill>
                <a:latin typeface="Neue Montreal Medium" panose="00000600000000000000" pitchFamily="50" charset="0"/>
              </a:rPr>
              <a:t>Doctolib</a:t>
            </a:r>
            <a:r>
              <a:rPr lang="en-US" dirty="0">
                <a:solidFill>
                  <a:schemeClr val="bg1"/>
                </a:solidFill>
                <a:latin typeface="Neue Montreal Medium" panose="00000600000000000000" pitchFamily="50" charset="0"/>
              </a:rPr>
              <a:t>: </a:t>
            </a:r>
            <a:r>
              <a:rPr lang="en-US" dirty="0">
                <a:solidFill>
                  <a:schemeClr val="bg1"/>
                </a:solidFill>
                <a:latin typeface="Neue Montreal" panose="00000500000000000000" pitchFamily="50" charset="0"/>
              </a:rPr>
              <a:t>online medical appointment platform</a:t>
            </a:r>
          </a:p>
        </p:txBody>
      </p:sp>
      <p:sp>
        <p:nvSpPr>
          <p:cNvPr id="34" name="Google Shape;439;p54"/>
          <p:cNvSpPr/>
          <p:nvPr/>
        </p:nvSpPr>
        <p:spPr>
          <a:xfrm>
            <a:off x="693073" y="2062040"/>
            <a:ext cx="408600" cy="408600"/>
          </a:xfrm>
          <a:prstGeom prst="ellipse">
            <a:avLst/>
          </a:prstGeom>
          <a:solidFill>
            <a:srgbClr val="D16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38;p54"/>
          <p:cNvSpPr txBox="1"/>
          <p:nvPr/>
        </p:nvSpPr>
        <p:spPr>
          <a:xfrm>
            <a:off x="1260129" y="1154849"/>
            <a:ext cx="2843145" cy="590660"/>
          </a:xfrm>
          <a:prstGeom prst="rect">
            <a:avLst/>
          </a:prstGeom>
          <a:noFill/>
          <a:ln>
            <a:noFill/>
          </a:ln>
        </p:spPr>
        <p:txBody>
          <a:bodyPr spcFirstLastPara="1" wrap="square" lIns="91425" tIns="91425" rIns="91425" bIns="91425" anchor="t" anchorCtr="0">
            <a:noAutofit/>
          </a:bodyPr>
          <a:lstStyle/>
          <a:p>
            <a:r>
              <a:rPr lang="en-US" dirty="0">
                <a:solidFill>
                  <a:schemeClr val="bg1"/>
                </a:solidFill>
                <a:latin typeface="Neue Montreal Medium" panose="00000600000000000000" pitchFamily="50" charset="0"/>
              </a:rPr>
              <a:t>Google: </a:t>
            </a:r>
            <a:r>
              <a:rPr lang="en-US" dirty="0">
                <a:solidFill>
                  <a:schemeClr val="bg1"/>
                </a:solidFill>
                <a:latin typeface="Neue Montreal" panose="00000500000000000000" pitchFamily="50" charset="0"/>
              </a:rPr>
              <a:t>online </a:t>
            </a:r>
            <a:r>
              <a:rPr lang="en-US" dirty="0" smtClean="0">
                <a:solidFill>
                  <a:schemeClr val="bg1"/>
                </a:solidFill>
                <a:latin typeface="Neue Montreal" panose="00000500000000000000" pitchFamily="50" charset="0"/>
              </a:rPr>
              <a:t>search, services</a:t>
            </a:r>
          </a:p>
          <a:p>
            <a:r>
              <a:rPr lang="en-US" dirty="0" smtClean="0">
                <a:solidFill>
                  <a:schemeClr val="bg1"/>
                </a:solidFill>
                <a:latin typeface="Neue Montreal Medium" panose="00000600000000000000" pitchFamily="50" charset="0"/>
              </a:rPr>
              <a:t>Netflix</a:t>
            </a:r>
            <a:r>
              <a:rPr lang="en-US" dirty="0">
                <a:solidFill>
                  <a:schemeClr val="bg1"/>
                </a:solidFill>
                <a:latin typeface="Neue Montreal Medium" panose="00000600000000000000" pitchFamily="50" charset="0"/>
              </a:rPr>
              <a:t>: </a:t>
            </a:r>
            <a:r>
              <a:rPr lang="en-US" dirty="0">
                <a:solidFill>
                  <a:schemeClr val="bg1"/>
                </a:solidFill>
                <a:latin typeface="Neue Montreal" panose="00000500000000000000" pitchFamily="50" charset="0"/>
              </a:rPr>
              <a:t>video streaming service</a:t>
            </a:r>
          </a:p>
        </p:txBody>
      </p:sp>
      <p:sp>
        <p:nvSpPr>
          <p:cNvPr id="36" name="Google Shape;439;p54"/>
          <p:cNvSpPr/>
          <p:nvPr/>
        </p:nvSpPr>
        <p:spPr>
          <a:xfrm>
            <a:off x="693073" y="1251038"/>
            <a:ext cx="408600" cy="408600"/>
          </a:xfrm>
          <a:prstGeom prst="ellipse">
            <a:avLst/>
          </a:prstGeom>
          <a:solidFill>
            <a:srgbClr val="F608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p:cTn id="12" dur="500" fill="hold"/>
                                        <p:tgtEl>
                                          <p:spTgt spid="34"/>
                                        </p:tgtEl>
                                        <p:attrNameLst>
                                          <p:attrName>ppt_w</p:attrName>
                                        </p:attrNameLst>
                                      </p:cBhvr>
                                      <p:tavLst>
                                        <p:tav tm="0">
                                          <p:val>
                                            <p:fltVal val="0"/>
                                          </p:val>
                                        </p:tav>
                                        <p:tav tm="100000">
                                          <p:val>
                                            <p:strVal val="#ppt_w"/>
                                          </p:val>
                                        </p:tav>
                                      </p:tavLst>
                                    </p:anim>
                                    <p:anim calcmode="lin" valueType="num">
                                      <p:cBhvr>
                                        <p:cTn id="13" dur="500" fill="hold"/>
                                        <p:tgtEl>
                                          <p:spTgt spid="34"/>
                                        </p:tgtEl>
                                        <p:attrNameLst>
                                          <p:attrName>ppt_h</p:attrName>
                                        </p:attrNameLst>
                                      </p:cBhvr>
                                      <p:tavLst>
                                        <p:tav tm="0">
                                          <p:val>
                                            <p:fltVal val="0"/>
                                          </p:val>
                                        </p:tav>
                                        <p:tav tm="100000">
                                          <p:val>
                                            <p:strVal val="#ppt_h"/>
                                          </p:val>
                                        </p:tav>
                                      </p:tavLst>
                                    </p:anim>
                                    <p:animEffect transition="in" filter="fade">
                                      <p:cBhvr>
                                        <p:cTn id="14" dur="500"/>
                                        <p:tgtEl>
                                          <p:spTgt spid="3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p:cTn id="17" dur="500" fill="hold"/>
                                        <p:tgtEl>
                                          <p:spTgt spid="32"/>
                                        </p:tgtEl>
                                        <p:attrNameLst>
                                          <p:attrName>ppt_w</p:attrName>
                                        </p:attrNameLst>
                                      </p:cBhvr>
                                      <p:tavLst>
                                        <p:tav tm="0">
                                          <p:val>
                                            <p:fltVal val="0"/>
                                          </p:val>
                                        </p:tav>
                                        <p:tav tm="100000">
                                          <p:val>
                                            <p:strVal val="#ppt_w"/>
                                          </p:val>
                                        </p:tav>
                                      </p:tavLst>
                                    </p:anim>
                                    <p:anim calcmode="lin" valueType="num">
                                      <p:cBhvr>
                                        <p:cTn id="18" dur="500" fill="hold"/>
                                        <p:tgtEl>
                                          <p:spTgt spid="32"/>
                                        </p:tgtEl>
                                        <p:attrNameLst>
                                          <p:attrName>ppt_h</p:attrName>
                                        </p:attrNameLst>
                                      </p:cBhvr>
                                      <p:tavLst>
                                        <p:tav tm="0">
                                          <p:val>
                                            <p:fltVal val="0"/>
                                          </p:val>
                                        </p:tav>
                                        <p:tav tm="100000">
                                          <p:val>
                                            <p:strVal val="#ppt_h"/>
                                          </p:val>
                                        </p:tav>
                                      </p:tavLst>
                                    </p:anim>
                                    <p:animEffect transition="in" filter="fade">
                                      <p:cBhvr>
                                        <p:cTn id="19" dur="500"/>
                                        <p:tgtEl>
                                          <p:spTgt spid="3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439"/>
                                        </p:tgtEl>
                                        <p:attrNameLst>
                                          <p:attrName>style.visibility</p:attrName>
                                        </p:attrNameLst>
                                      </p:cBhvr>
                                      <p:to>
                                        <p:strVal val="visible"/>
                                      </p:to>
                                    </p:set>
                                    <p:anim calcmode="lin" valueType="num">
                                      <p:cBhvr>
                                        <p:cTn id="22" dur="500" fill="hold"/>
                                        <p:tgtEl>
                                          <p:spTgt spid="439"/>
                                        </p:tgtEl>
                                        <p:attrNameLst>
                                          <p:attrName>ppt_w</p:attrName>
                                        </p:attrNameLst>
                                      </p:cBhvr>
                                      <p:tavLst>
                                        <p:tav tm="0">
                                          <p:val>
                                            <p:fltVal val="0"/>
                                          </p:val>
                                        </p:tav>
                                        <p:tav tm="100000">
                                          <p:val>
                                            <p:strVal val="#ppt_w"/>
                                          </p:val>
                                        </p:tav>
                                      </p:tavLst>
                                    </p:anim>
                                    <p:anim calcmode="lin" valueType="num">
                                      <p:cBhvr>
                                        <p:cTn id="23" dur="500" fill="hold"/>
                                        <p:tgtEl>
                                          <p:spTgt spid="439"/>
                                        </p:tgtEl>
                                        <p:attrNameLst>
                                          <p:attrName>ppt_h</p:attrName>
                                        </p:attrNameLst>
                                      </p:cBhvr>
                                      <p:tavLst>
                                        <p:tav tm="0">
                                          <p:val>
                                            <p:fltVal val="0"/>
                                          </p:val>
                                        </p:tav>
                                        <p:tav tm="100000">
                                          <p:val>
                                            <p:strVal val="#ppt_h"/>
                                          </p:val>
                                        </p:tav>
                                      </p:tavLst>
                                    </p:anim>
                                    <p:animEffect transition="in" filter="fade">
                                      <p:cBhvr>
                                        <p:cTn id="24" dur="500"/>
                                        <p:tgtEl>
                                          <p:spTgt spid="439"/>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p:cTn id="27" dur="500" fill="hold"/>
                                        <p:tgtEl>
                                          <p:spTgt spid="35"/>
                                        </p:tgtEl>
                                        <p:attrNameLst>
                                          <p:attrName>ppt_w</p:attrName>
                                        </p:attrNameLst>
                                      </p:cBhvr>
                                      <p:tavLst>
                                        <p:tav tm="0">
                                          <p:val>
                                            <p:fltVal val="0"/>
                                          </p:val>
                                        </p:tav>
                                        <p:tav tm="100000">
                                          <p:val>
                                            <p:strVal val="#ppt_w"/>
                                          </p:val>
                                        </p:tav>
                                      </p:tavLst>
                                    </p:anim>
                                    <p:anim calcmode="lin" valueType="num">
                                      <p:cBhvr>
                                        <p:cTn id="28" dur="500" fill="hold"/>
                                        <p:tgtEl>
                                          <p:spTgt spid="35"/>
                                        </p:tgtEl>
                                        <p:attrNameLst>
                                          <p:attrName>ppt_h</p:attrName>
                                        </p:attrNameLst>
                                      </p:cBhvr>
                                      <p:tavLst>
                                        <p:tav tm="0">
                                          <p:val>
                                            <p:fltVal val="0"/>
                                          </p:val>
                                        </p:tav>
                                        <p:tav tm="100000">
                                          <p:val>
                                            <p:strVal val="#ppt_h"/>
                                          </p:val>
                                        </p:tav>
                                      </p:tavLst>
                                    </p:anim>
                                    <p:animEffect transition="in" filter="fade">
                                      <p:cBhvr>
                                        <p:cTn id="29" dur="500"/>
                                        <p:tgtEl>
                                          <p:spTgt spid="35"/>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 calcmode="lin" valueType="num">
                                      <p:cBhvr>
                                        <p:cTn id="32" dur="500" fill="hold"/>
                                        <p:tgtEl>
                                          <p:spTgt spid="33"/>
                                        </p:tgtEl>
                                        <p:attrNameLst>
                                          <p:attrName>ppt_w</p:attrName>
                                        </p:attrNameLst>
                                      </p:cBhvr>
                                      <p:tavLst>
                                        <p:tav tm="0">
                                          <p:val>
                                            <p:fltVal val="0"/>
                                          </p:val>
                                        </p:tav>
                                        <p:tav tm="100000">
                                          <p:val>
                                            <p:strVal val="#ppt_w"/>
                                          </p:val>
                                        </p:tav>
                                      </p:tavLst>
                                    </p:anim>
                                    <p:anim calcmode="lin" valueType="num">
                                      <p:cBhvr>
                                        <p:cTn id="33" dur="500" fill="hold"/>
                                        <p:tgtEl>
                                          <p:spTgt spid="33"/>
                                        </p:tgtEl>
                                        <p:attrNameLst>
                                          <p:attrName>ppt_h</p:attrName>
                                        </p:attrNameLst>
                                      </p:cBhvr>
                                      <p:tavLst>
                                        <p:tav tm="0">
                                          <p:val>
                                            <p:fltVal val="0"/>
                                          </p:val>
                                        </p:tav>
                                        <p:tav tm="100000">
                                          <p:val>
                                            <p:strVal val="#ppt_h"/>
                                          </p:val>
                                        </p:tav>
                                      </p:tavLst>
                                    </p:anim>
                                    <p:animEffect transition="in" filter="fade">
                                      <p:cBhvr>
                                        <p:cTn id="34" dur="500"/>
                                        <p:tgtEl>
                                          <p:spTgt spid="3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p:cTn id="37" dur="500" fill="hold"/>
                                        <p:tgtEl>
                                          <p:spTgt spid="31"/>
                                        </p:tgtEl>
                                        <p:attrNameLst>
                                          <p:attrName>ppt_w</p:attrName>
                                        </p:attrNameLst>
                                      </p:cBhvr>
                                      <p:tavLst>
                                        <p:tav tm="0">
                                          <p:val>
                                            <p:fltVal val="0"/>
                                          </p:val>
                                        </p:tav>
                                        <p:tav tm="100000">
                                          <p:val>
                                            <p:strVal val="#ppt_w"/>
                                          </p:val>
                                        </p:tav>
                                      </p:tavLst>
                                    </p:anim>
                                    <p:anim calcmode="lin" valueType="num">
                                      <p:cBhvr>
                                        <p:cTn id="38" dur="500" fill="hold"/>
                                        <p:tgtEl>
                                          <p:spTgt spid="31"/>
                                        </p:tgtEl>
                                        <p:attrNameLst>
                                          <p:attrName>ppt_h</p:attrName>
                                        </p:attrNameLst>
                                      </p:cBhvr>
                                      <p:tavLst>
                                        <p:tav tm="0">
                                          <p:val>
                                            <p:fltVal val="0"/>
                                          </p:val>
                                        </p:tav>
                                        <p:tav tm="100000">
                                          <p:val>
                                            <p:strVal val="#ppt_h"/>
                                          </p:val>
                                        </p:tav>
                                      </p:tavLst>
                                    </p:anim>
                                    <p:animEffect transition="in" filter="fade">
                                      <p:cBhvr>
                                        <p:cTn id="39" dur="500"/>
                                        <p:tgtEl>
                                          <p:spTgt spid="31"/>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438"/>
                                        </p:tgtEl>
                                        <p:attrNameLst>
                                          <p:attrName>style.visibility</p:attrName>
                                        </p:attrNameLst>
                                      </p:cBhvr>
                                      <p:to>
                                        <p:strVal val="visible"/>
                                      </p:to>
                                    </p:set>
                                    <p:anim calcmode="lin" valueType="num">
                                      <p:cBhvr>
                                        <p:cTn id="42" dur="500" fill="hold"/>
                                        <p:tgtEl>
                                          <p:spTgt spid="438"/>
                                        </p:tgtEl>
                                        <p:attrNameLst>
                                          <p:attrName>ppt_w</p:attrName>
                                        </p:attrNameLst>
                                      </p:cBhvr>
                                      <p:tavLst>
                                        <p:tav tm="0">
                                          <p:val>
                                            <p:fltVal val="0"/>
                                          </p:val>
                                        </p:tav>
                                        <p:tav tm="100000">
                                          <p:val>
                                            <p:strVal val="#ppt_w"/>
                                          </p:val>
                                        </p:tav>
                                      </p:tavLst>
                                    </p:anim>
                                    <p:anim calcmode="lin" valueType="num">
                                      <p:cBhvr>
                                        <p:cTn id="43" dur="500" fill="hold"/>
                                        <p:tgtEl>
                                          <p:spTgt spid="438"/>
                                        </p:tgtEl>
                                        <p:attrNameLst>
                                          <p:attrName>ppt_h</p:attrName>
                                        </p:attrNameLst>
                                      </p:cBhvr>
                                      <p:tavLst>
                                        <p:tav tm="0">
                                          <p:val>
                                            <p:fltVal val="0"/>
                                          </p:val>
                                        </p:tav>
                                        <p:tav tm="100000">
                                          <p:val>
                                            <p:strVal val="#ppt_h"/>
                                          </p:val>
                                        </p:tav>
                                      </p:tavLst>
                                    </p:anim>
                                    <p:animEffect transition="in" filter="fade">
                                      <p:cBhvr>
                                        <p:cTn id="44" dur="500"/>
                                        <p:tgtEl>
                                          <p:spTgt spid="438"/>
                                        </p:tgtEl>
                                      </p:cBhvr>
                                    </p:animEffect>
                                  </p:childTnLst>
                                </p:cTn>
                              </p:par>
                              <p:par>
                                <p:cTn id="45" presetID="42" presetClass="entr" presetSubtype="0" fill="hold" nodeType="withEffect">
                                  <p:stCondLst>
                                    <p:cond delay="0"/>
                                  </p:stCondLst>
                                  <p:childTnLst>
                                    <p:set>
                                      <p:cBhvr>
                                        <p:cTn id="46" dur="1" fill="hold">
                                          <p:stCondLst>
                                            <p:cond delay="0"/>
                                          </p:stCondLst>
                                        </p:cTn>
                                        <p:tgtEl>
                                          <p:spTgt spid="426"/>
                                        </p:tgtEl>
                                        <p:attrNameLst>
                                          <p:attrName>style.visibility</p:attrName>
                                        </p:attrNameLst>
                                      </p:cBhvr>
                                      <p:to>
                                        <p:strVal val="visible"/>
                                      </p:to>
                                    </p:set>
                                    <p:animEffect transition="in" filter="fade">
                                      <p:cBhvr>
                                        <p:cTn id="47" dur="1000"/>
                                        <p:tgtEl>
                                          <p:spTgt spid="426"/>
                                        </p:tgtEl>
                                      </p:cBhvr>
                                    </p:animEffect>
                                    <p:anim calcmode="lin" valueType="num">
                                      <p:cBhvr>
                                        <p:cTn id="48" dur="1000" fill="hold"/>
                                        <p:tgtEl>
                                          <p:spTgt spid="426"/>
                                        </p:tgtEl>
                                        <p:attrNameLst>
                                          <p:attrName>ppt_x</p:attrName>
                                        </p:attrNameLst>
                                      </p:cBhvr>
                                      <p:tavLst>
                                        <p:tav tm="0">
                                          <p:val>
                                            <p:strVal val="#ppt_x"/>
                                          </p:val>
                                        </p:tav>
                                        <p:tav tm="100000">
                                          <p:val>
                                            <p:strVal val="#ppt_x"/>
                                          </p:val>
                                        </p:tav>
                                      </p:tavLst>
                                    </p:anim>
                                    <p:anim calcmode="lin" valueType="num">
                                      <p:cBhvr>
                                        <p:cTn id="49" dur="1000" fill="hold"/>
                                        <p:tgtEl>
                                          <p:spTgt spid="426"/>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fade">
                                      <p:cBhvr>
                                        <p:cTn id="52" dur="1000"/>
                                        <p:tgtEl>
                                          <p:spTgt spid="30"/>
                                        </p:tgtEl>
                                      </p:cBhvr>
                                    </p:animEffect>
                                    <p:anim calcmode="lin" valueType="num">
                                      <p:cBhvr>
                                        <p:cTn id="53" dur="1000" fill="hold"/>
                                        <p:tgtEl>
                                          <p:spTgt spid="30"/>
                                        </p:tgtEl>
                                        <p:attrNameLst>
                                          <p:attrName>ppt_x</p:attrName>
                                        </p:attrNameLst>
                                      </p:cBhvr>
                                      <p:tavLst>
                                        <p:tav tm="0">
                                          <p:val>
                                            <p:strVal val="#ppt_x"/>
                                          </p:val>
                                        </p:tav>
                                        <p:tav tm="100000">
                                          <p:val>
                                            <p:strVal val="#ppt_x"/>
                                          </p:val>
                                        </p:tav>
                                      </p:tavLst>
                                    </p:anim>
                                    <p:anim calcmode="lin" valueType="num">
                                      <p:cBhvr>
                                        <p:cTn id="54" dur="1000" fill="hold"/>
                                        <p:tgtEl>
                                          <p:spTgt spid="30"/>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433"/>
                                        </p:tgtEl>
                                        <p:attrNameLst>
                                          <p:attrName>style.visibility</p:attrName>
                                        </p:attrNameLst>
                                      </p:cBhvr>
                                      <p:to>
                                        <p:strVal val="visible"/>
                                      </p:to>
                                    </p:set>
                                    <p:animEffect transition="in" filter="fade">
                                      <p:cBhvr>
                                        <p:cTn id="57" dur="1000"/>
                                        <p:tgtEl>
                                          <p:spTgt spid="433"/>
                                        </p:tgtEl>
                                      </p:cBhvr>
                                    </p:animEffect>
                                    <p:anim calcmode="lin" valueType="num">
                                      <p:cBhvr>
                                        <p:cTn id="58" dur="1000" fill="hold"/>
                                        <p:tgtEl>
                                          <p:spTgt spid="433"/>
                                        </p:tgtEl>
                                        <p:attrNameLst>
                                          <p:attrName>ppt_x</p:attrName>
                                        </p:attrNameLst>
                                      </p:cBhvr>
                                      <p:tavLst>
                                        <p:tav tm="0">
                                          <p:val>
                                            <p:strVal val="#ppt_x"/>
                                          </p:val>
                                        </p:tav>
                                        <p:tav tm="100000">
                                          <p:val>
                                            <p:strVal val="#ppt_x"/>
                                          </p:val>
                                        </p:tav>
                                      </p:tavLst>
                                    </p:anim>
                                    <p:anim calcmode="lin" valueType="num">
                                      <p:cBhvr>
                                        <p:cTn id="59" dur="1000" fill="hold"/>
                                        <p:tgtEl>
                                          <p:spTgt spid="433"/>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441"/>
                                        </p:tgtEl>
                                        <p:attrNameLst>
                                          <p:attrName>style.visibility</p:attrName>
                                        </p:attrNameLst>
                                      </p:cBhvr>
                                      <p:to>
                                        <p:strVal val="visible"/>
                                      </p:to>
                                    </p:set>
                                    <p:animEffect transition="in" filter="fade">
                                      <p:cBhvr>
                                        <p:cTn id="62" dur="1000"/>
                                        <p:tgtEl>
                                          <p:spTgt spid="441"/>
                                        </p:tgtEl>
                                      </p:cBhvr>
                                    </p:animEffect>
                                    <p:anim calcmode="lin" valueType="num">
                                      <p:cBhvr>
                                        <p:cTn id="63" dur="1000" fill="hold"/>
                                        <p:tgtEl>
                                          <p:spTgt spid="441"/>
                                        </p:tgtEl>
                                        <p:attrNameLst>
                                          <p:attrName>ppt_x</p:attrName>
                                        </p:attrNameLst>
                                      </p:cBhvr>
                                      <p:tavLst>
                                        <p:tav tm="0">
                                          <p:val>
                                            <p:strVal val="#ppt_x"/>
                                          </p:val>
                                        </p:tav>
                                        <p:tav tm="100000">
                                          <p:val>
                                            <p:strVal val="#ppt_x"/>
                                          </p:val>
                                        </p:tav>
                                      </p:tavLst>
                                    </p:anim>
                                    <p:anim calcmode="lin" valueType="num">
                                      <p:cBhvr>
                                        <p:cTn id="64" dur="1000" fill="hold"/>
                                        <p:tgtEl>
                                          <p:spTgt spid="441"/>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436"/>
                                        </p:tgtEl>
                                        <p:attrNameLst>
                                          <p:attrName>style.visibility</p:attrName>
                                        </p:attrNameLst>
                                      </p:cBhvr>
                                      <p:to>
                                        <p:strVal val="visible"/>
                                      </p:to>
                                    </p:set>
                                    <p:animEffect transition="in" filter="fade">
                                      <p:cBhvr>
                                        <p:cTn id="67" dur="1000"/>
                                        <p:tgtEl>
                                          <p:spTgt spid="436"/>
                                        </p:tgtEl>
                                      </p:cBhvr>
                                    </p:animEffect>
                                    <p:anim calcmode="lin" valueType="num">
                                      <p:cBhvr>
                                        <p:cTn id="68" dur="1000" fill="hold"/>
                                        <p:tgtEl>
                                          <p:spTgt spid="436"/>
                                        </p:tgtEl>
                                        <p:attrNameLst>
                                          <p:attrName>ppt_x</p:attrName>
                                        </p:attrNameLst>
                                      </p:cBhvr>
                                      <p:tavLst>
                                        <p:tav tm="0">
                                          <p:val>
                                            <p:strVal val="#ppt_x"/>
                                          </p:val>
                                        </p:tav>
                                        <p:tav tm="100000">
                                          <p:val>
                                            <p:strVal val="#ppt_x"/>
                                          </p:val>
                                        </p:tav>
                                      </p:tavLst>
                                    </p:anim>
                                    <p:anim calcmode="lin" valueType="num">
                                      <p:cBhvr>
                                        <p:cTn id="69" dur="1000" fill="hold"/>
                                        <p:tgtEl>
                                          <p:spTgt spid="436"/>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9"/>
                                        </p:tgtEl>
                                        <p:attrNameLst>
                                          <p:attrName>style.visibility</p:attrName>
                                        </p:attrNameLst>
                                      </p:cBhvr>
                                      <p:to>
                                        <p:strVal val="visible"/>
                                      </p:to>
                                    </p:set>
                                    <p:animEffect transition="in" filter="fade">
                                      <p:cBhvr>
                                        <p:cTn id="72" dur="1000"/>
                                        <p:tgtEl>
                                          <p:spTgt spid="29"/>
                                        </p:tgtEl>
                                      </p:cBhvr>
                                    </p:animEffect>
                                    <p:anim calcmode="lin" valueType="num">
                                      <p:cBhvr>
                                        <p:cTn id="73" dur="1000" fill="hold"/>
                                        <p:tgtEl>
                                          <p:spTgt spid="29"/>
                                        </p:tgtEl>
                                        <p:attrNameLst>
                                          <p:attrName>ppt_x</p:attrName>
                                        </p:attrNameLst>
                                      </p:cBhvr>
                                      <p:tavLst>
                                        <p:tav tm="0">
                                          <p:val>
                                            <p:strVal val="#ppt_x"/>
                                          </p:val>
                                        </p:tav>
                                        <p:tav tm="100000">
                                          <p:val>
                                            <p:strVal val="#ppt_x"/>
                                          </p:val>
                                        </p:tav>
                                      </p:tavLst>
                                    </p:anim>
                                    <p:anim calcmode="lin" valueType="num">
                                      <p:cBhvr>
                                        <p:cTn id="74" dur="1000" fill="hold"/>
                                        <p:tgtEl>
                                          <p:spTgt spid="29"/>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fade">
                                      <p:cBhvr>
                                        <p:cTn id="77" dur="1000"/>
                                        <p:tgtEl>
                                          <p:spTgt spid="26"/>
                                        </p:tgtEl>
                                      </p:cBhvr>
                                    </p:animEffect>
                                    <p:anim calcmode="lin" valueType="num">
                                      <p:cBhvr>
                                        <p:cTn id="78" dur="1000" fill="hold"/>
                                        <p:tgtEl>
                                          <p:spTgt spid="26"/>
                                        </p:tgtEl>
                                        <p:attrNameLst>
                                          <p:attrName>ppt_x</p:attrName>
                                        </p:attrNameLst>
                                      </p:cBhvr>
                                      <p:tavLst>
                                        <p:tav tm="0">
                                          <p:val>
                                            <p:strVal val="#ppt_x"/>
                                          </p:val>
                                        </p:tav>
                                        <p:tav tm="100000">
                                          <p:val>
                                            <p:strVal val="#ppt_x"/>
                                          </p:val>
                                        </p:tav>
                                      </p:tavLst>
                                    </p:anim>
                                    <p:anim calcmode="lin" valueType="num">
                                      <p:cBhvr>
                                        <p:cTn id="79" dur="1000" fill="hold"/>
                                        <p:tgtEl>
                                          <p:spTgt spid="26"/>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28"/>
                                        </p:tgtEl>
                                        <p:attrNameLst>
                                          <p:attrName>style.visibility</p:attrName>
                                        </p:attrNameLst>
                                      </p:cBhvr>
                                      <p:to>
                                        <p:strVal val="visible"/>
                                      </p:to>
                                    </p:set>
                                    <p:animEffect transition="in" filter="fade">
                                      <p:cBhvr>
                                        <p:cTn id="82" dur="1000"/>
                                        <p:tgtEl>
                                          <p:spTgt spid="28"/>
                                        </p:tgtEl>
                                      </p:cBhvr>
                                    </p:animEffect>
                                    <p:anim calcmode="lin" valueType="num">
                                      <p:cBhvr>
                                        <p:cTn id="83" dur="1000" fill="hold"/>
                                        <p:tgtEl>
                                          <p:spTgt spid="28"/>
                                        </p:tgtEl>
                                        <p:attrNameLst>
                                          <p:attrName>ppt_x</p:attrName>
                                        </p:attrNameLst>
                                      </p:cBhvr>
                                      <p:tavLst>
                                        <p:tav tm="0">
                                          <p:val>
                                            <p:strVal val="#ppt_x"/>
                                          </p:val>
                                        </p:tav>
                                        <p:tav tm="100000">
                                          <p:val>
                                            <p:strVal val="#ppt_x"/>
                                          </p:val>
                                        </p:tav>
                                      </p:tavLst>
                                    </p:anim>
                                    <p:anim calcmode="lin" valueType="num">
                                      <p:cBhvr>
                                        <p:cTn id="84" dur="1000" fill="hold"/>
                                        <p:tgtEl>
                                          <p:spTgt spid="28"/>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435"/>
                                        </p:tgtEl>
                                        <p:attrNameLst>
                                          <p:attrName>style.visibility</p:attrName>
                                        </p:attrNameLst>
                                      </p:cBhvr>
                                      <p:to>
                                        <p:strVal val="visible"/>
                                      </p:to>
                                    </p:set>
                                    <p:animEffect transition="in" filter="fade">
                                      <p:cBhvr>
                                        <p:cTn id="87" dur="1000"/>
                                        <p:tgtEl>
                                          <p:spTgt spid="435"/>
                                        </p:tgtEl>
                                      </p:cBhvr>
                                    </p:animEffect>
                                    <p:anim calcmode="lin" valueType="num">
                                      <p:cBhvr>
                                        <p:cTn id="88" dur="1000" fill="hold"/>
                                        <p:tgtEl>
                                          <p:spTgt spid="435"/>
                                        </p:tgtEl>
                                        <p:attrNameLst>
                                          <p:attrName>ppt_x</p:attrName>
                                        </p:attrNameLst>
                                      </p:cBhvr>
                                      <p:tavLst>
                                        <p:tav tm="0">
                                          <p:val>
                                            <p:strVal val="#ppt_x"/>
                                          </p:val>
                                        </p:tav>
                                        <p:tav tm="100000">
                                          <p:val>
                                            <p:strVal val="#ppt_x"/>
                                          </p:val>
                                        </p:tav>
                                      </p:tavLst>
                                    </p:anim>
                                    <p:anim calcmode="lin" valueType="num">
                                      <p:cBhvr>
                                        <p:cTn id="89" dur="1000" fill="hold"/>
                                        <p:tgtEl>
                                          <p:spTgt spid="435"/>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27"/>
                                        </p:tgtEl>
                                        <p:attrNameLst>
                                          <p:attrName>style.visibility</p:attrName>
                                        </p:attrNameLst>
                                      </p:cBhvr>
                                      <p:to>
                                        <p:strVal val="visible"/>
                                      </p:to>
                                    </p:set>
                                    <p:animEffect transition="in" filter="fade">
                                      <p:cBhvr>
                                        <p:cTn id="92" dur="1000"/>
                                        <p:tgtEl>
                                          <p:spTgt spid="27"/>
                                        </p:tgtEl>
                                      </p:cBhvr>
                                    </p:animEffect>
                                    <p:anim calcmode="lin" valueType="num">
                                      <p:cBhvr>
                                        <p:cTn id="93" dur="1000" fill="hold"/>
                                        <p:tgtEl>
                                          <p:spTgt spid="27"/>
                                        </p:tgtEl>
                                        <p:attrNameLst>
                                          <p:attrName>ppt_x</p:attrName>
                                        </p:attrNameLst>
                                      </p:cBhvr>
                                      <p:tavLst>
                                        <p:tav tm="0">
                                          <p:val>
                                            <p:strVal val="#ppt_x"/>
                                          </p:val>
                                        </p:tav>
                                        <p:tav tm="100000">
                                          <p:val>
                                            <p:strVal val="#ppt_x"/>
                                          </p:val>
                                        </p:tav>
                                      </p:tavLst>
                                    </p:anim>
                                    <p:anim calcmode="lin" valueType="num">
                                      <p:cBhvr>
                                        <p:cTn id="94" dur="1000" fill="hold"/>
                                        <p:tgtEl>
                                          <p:spTgt spid="27"/>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419"/>
                                        </p:tgtEl>
                                        <p:attrNameLst>
                                          <p:attrName>style.visibility</p:attrName>
                                        </p:attrNameLst>
                                      </p:cBhvr>
                                      <p:to>
                                        <p:strVal val="visible"/>
                                      </p:to>
                                    </p:set>
                                    <p:animEffect transition="in" filter="fade">
                                      <p:cBhvr>
                                        <p:cTn id="97" dur="500"/>
                                        <p:tgtEl>
                                          <p:spTgt spid="419"/>
                                        </p:tgtEl>
                                      </p:cBhvr>
                                    </p:animEffect>
                                    <p:anim calcmode="lin" valueType="num">
                                      <p:cBhvr>
                                        <p:cTn id="98" dur="500" fill="hold"/>
                                        <p:tgtEl>
                                          <p:spTgt spid="419"/>
                                        </p:tgtEl>
                                        <p:attrNameLst>
                                          <p:attrName>ppt_x</p:attrName>
                                        </p:attrNameLst>
                                      </p:cBhvr>
                                      <p:tavLst>
                                        <p:tav tm="0">
                                          <p:val>
                                            <p:strVal val="#ppt_x"/>
                                          </p:val>
                                        </p:tav>
                                        <p:tav tm="100000">
                                          <p:val>
                                            <p:strVal val="#ppt_x"/>
                                          </p:val>
                                        </p:tav>
                                      </p:tavLst>
                                    </p:anim>
                                    <p:anim calcmode="lin" valueType="num">
                                      <p:cBhvr>
                                        <p:cTn id="99" dur="500" fill="hold"/>
                                        <p:tgtEl>
                                          <p:spTgt spid="4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 grpId="0"/>
      <p:bldP spid="433" grpId="0" animBg="1"/>
      <p:bldP spid="435" grpId="0" animBg="1"/>
      <p:bldP spid="436" grpId="0" animBg="1"/>
      <p:bldP spid="438" grpId="0"/>
      <p:bldP spid="439" grpId="0" animBg="1"/>
      <p:bldP spid="441" grpId="0" animBg="1"/>
      <p:bldP spid="26" grpId="0" animBg="1"/>
      <p:bldP spid="27" grpId="0" animBg="1"/>
      <p:bldP spid="28" grpId="0" animBg="1"/>
      <p:bldP spid="29" grpId="0" animBg="1"/>
      <p:bldP spid="30" grpId="0" animBg="1"/>
      <p:bldP spid="31" grpId="0"/>
      <p:bldP spid="32" grpId="0" animBg="1"/>
      <p:bldP spid="33" grpId="0"/>
      <p:bldP spid="34" grpId="0" animBg="1"/>
      <p:bldP spid="35" grpId="0"/>
      <p:bldP spid="3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71;p40"/>
          <p:cNvSpPr txBox="1">
            <a:spLocks noGrp="1"/>
          </p:cNvSpPr>
          <p:nvPr>
            <p:ph type="title"/>
          </p:nvPr>
        </p:nvSpPr>
        <p:spPr>
          <a:xfrm>
            <a:off x="1661421" y="521734"/>
            <a:ext cx="2580166" cy="572700"/>
          </a:xfrm>
          <a:prstGeom prst="rect">
            <a:avLst/>
          </a:prstGeom>
        </p:spPr>
        <p:txBody>
          <a:bodyPr spcFirstLastPara="1" wrap="square" lIns="91425" tIns="91425" rIns="91425" bIns="91425" anchor="t" anchorCtr="0">
            <a:noAutofit/>
          </a:bodyPr>
          <a:lstStyle/>
          <a:p>
            <a:pPr lvl="0" algn="ctr"/>
            <a:r>
              <a:rPr lang="de-DE" sz="3600" dirty="0" err="1" smtClean="0">
                <a:latin typeface="Degular Display Semibold" panose="04040606060303040305" pitchFamily="82" charset="0"/>
                <a:ea typeface="MuseoModerno ExtraBold"/>
                <a:cs typeface="MuseoModerno ExtraBold"/>
              </a:rPr>
              <a:t>Conclusion</a:t>
            </a:r>
            <a:endParaRPr sz="3600" dirty="0">
              <a:latin typeface="Degular Display Semibold" panose="04040606060303040305" pitchFamily="82" charset="0"/>
              <a:ea typeface="MuseoModerno ExtraBold"/>
              <a:cs typeface="MuseoModerno ExtraBold"/>
              <a:sym typeface="MuseoModerno ExtraBold"/>
            </a:endParaRPr>
          </a:p>
        </p:txBody>
      </p:sp>
      <p:sp>
        <p:nvSpPr>
          <p:cNvPr id="5" name="ZoneTexte 4"/>
          <p:cNvSpPr txBox="1"/>
          <p:nvPr/>
        </p:nvSpPr>
        <p:spPr>
          <a:xfrm>
            <a:off x="3427079" y="1467650"/>
            <a:ext cx="5377155" cy="3108543"/>
          </a:xfrm>
          <a:prstGeom prst="rect">
            <a:avLst/>
          </a:prstGeom>
          <a:noFill/>
        </p:spPr>
        <p:txBody>
          <a:bodyPr wrap="square" rtlCol="0">
            <a:spAutoFit/>
          </a:bodyPr>
          <a:lstStyle/>
          <a:p>
            <a:pPr algn="ctr"/>
            <a:r>
              <a:rPr lang="en-US" dirty="0">
                <a:solidFill>
                  <a:schemeClr val="bg1"/>
                </a:solidFill>
                <a:latin typeface="Neue Montreal" panose="00000500000000000000" pitchFamily="50" charset="0"/>
              </a:rPr>
              <a:t>After a comprehensive analysis of </a:t>
            </a:r>
            <a:r>
              <a:rPr lang="en-US" dirty="0">
                <a:solidFill>
                  <a:schemeClr val="bg1"/>
                </a:solidFill>
                <a:latin typeface="Neue Montreal Medium" panose="00000600000000000000" pitchFamily="50" charset="0"/>
              </a:rPr>
              <a:t>Google, Microsoft,</a:t>
            </a:r>
            <a:r>
              <a:rPr lang="en-US" dirty="0">
                <a:solidFill>
                  <a:schemeClr val="bg1"/>
                </a:solidFill>
                <a:latin typeface="Neue Montreal" panose="00000500000000000000" pitchFamily="50" charset="0"/>
              </a:rPr>
              <a:t> and </a:t>
            </a:r>
            <a:r>
              <a:rPr lang="en-US" dirty="0" err="1">
                <a:solidFill>
                  <a:schemeClr val="bg1"/>
                </a:solidFill>
                <a:latin typeface="Neue Montreal Medium" panose="00000600000000000000" pitchFamily="50" charset="0"/>
              </a:rPr>
              <a:t>Git</a:t>
            </a:r>
            <a:r>
              <a:rPr lang="en-US" dirty="0">
                <a:solidFill>
                  <a:schemeClr val="bg1"/>
                </a:solidFill>
                <a:latin typeface="Neue Montreal Medium" panose="00000600000000000000" pitchFamily="50" charset="0"/>
              </a:rPr>
              <a:t>/GitHub </a:t>
            </a:r>
            <a:r>
              <a:rPr lang="en-US" dirty="0">
                <a:solidFill>
                  <a:schemeClr val="bg1"/>
                </a:solidFill>
                <a:latin typeface="Neue Montreal" panose="00000500000000000000" pitchFamily="50" charset="0"/>
              </a:rPr>
              <a:t>services, it is evident that these information and communication technologies (ICT) hold pivotal significance in today's digital sphere. Each platform offers distinct advantages and robust features for users. However, it's crucial to acknowledge that alongside their benefits, these services provoke valid concerns regarding privacy, security, and conscientious data handling. Addressing these concerns is of utmost importance for individuals and organizations, emphasizing the need for ethical and secure utilization of these platforms. In conclusion, prudent management of these technologies is paramount. Users must gain an understanding of the advantages and risks associated with these services, and institute best practices to ensure responsible and ethical utilization of information and communication technologies.</a:t>
            </a:r>
            <a:endParaRPr lang="de-DE" dirty="0">
              <a:solidFill>
                <a:schemeClr val="bg1"/>
              </a:solidFill>
              <a:latin typeface="Neue Montreal" panose="00000500000000000000" pitchFamily="50" charset="0"/>
            </a:endParaRPr>
          </a:p>
        </p:txBody>
      </p:sp>
    </p:spTree>
    <p:extLst>
      <p:ext uri="{BB962C8B-B14F-4D97-AF65-F5344CB8AC3E}">
        <p14:creationId xmlns:p14="http://schemas.microsoft.com/office/powerpoint/2010/main" val="39710739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0"/>
          <p:cNvSpPr txBox="1">
            <a:spLocks noGrp="1"/>
          </p:cNvSpPr>
          <p:nvPr>
            <p:ph type="title"/>
          </p:nvPr>
        </p:nvSpPr>
        <p:spPr>
          <a:xfrm>
            <a:off x="708600" y="283529"/>
            <a:ext cx="7726800" cy="572700"/>
          </a:xfrm>
          <a:prstGeom prst="rect">
            <a:avLst/>
          </a:prstGeom>
        </p:spPr>
        <p:txBody>
          <a:bodyPr spcFirstLastPara="1" wrap="square" lIns="91425" tIns="91425" rIns="91425" bIns="91425" anchor="t" anchorCtr="0">
            <a:noAutofit/>
          </a:bodyPr>
          <a:lstStyle/>
          <a:p>
            <a:pPr lvl="0"/>
            <a:r>
              <a:rPr lang="de-DE" sz="3600" dirty="0" err="1" smtClean="0">
                <a:latin typeface="Degular Display Semibold" panose="04040606060303040305" pitchFamily="82" charset="0"/>
                <a:ea typeface="MuseoModerno ExtraBold"/>
                <a:cs typeface="MuseoModerno ExtraBold"/>
              </a:rPr>
              <a:t>Introduction</a:t>
            </a:r>
            <a:endParaRPr sz="3600" dirty="0">
              <a:latin typeface="Degular Display Semibold" panose="04040606060303040305" pitchFamily="82" charset="0"/>
              <a:ea typeface="MuseoModerno ExtraBold"/>
              <a:cs typeface="MuseoModerno ExtraBold"/>
              <a:sym typeface="MuseoModerno ExtraBold"/>
            </a:endParaRPr>
          </a:p>
        </p:txBody>
      </p:sp>
      <p:sp>
        <p:nvSpPr>
          <p:cNvPr id="272" name="Google Shape;272;p40"/>
          <p:cNvSpPr txBox="1">
            <a:spLocks noGrp="1"/>
          </p:cNvSpPr>
          <p:nvPr>
            <p:ph type="body" idx="1"/>
          </p:nvPr>
        </p:nvSpPr>
        <p:spPr>
          <a:xfrm>
            <a:off x="708600" y="960374"/>
            <a:ext cx="7229007" cy="3780674"/>
          </a:xfrm>
          <a:prstGeom prst="rect">
            <a:avLst/>
          </a:prstGeom>
        </p:spPr>
        <p:txBody>
          <a:bodyPr spcFirstLastPara="1" wrap="square" lIns="91425" tIns="91425" rIns="91425" bIns="91425" anchor="t" anchorCtr="0">
            <a:noAutofit/>
          </a:bodyPr>
          <a:lstStyle/>
          <a:p>
            <a:pPr marL="114300" indent="0">
              <a:buNone/>
            </a:pPr>
            <a:r>
              <a:rPr lang="en-US" sz="1500" dirty="0" smtClean="0">
                <a:latin typeface="Neue Montreal" panose="00000500000000000000" pitchFamily="50" charset="0"/>
              </a:rPr>
              <a:t>   Technologies </a:t>
            </a:r>
            <a:r>
              <a:rPr lang="en-US" sz="1500" dirty="0">
                <a:latin typeface="Neue Montreal" panose="00000500000000000000" pitchFamily="50" charset="0"/>
              </a:rPr>
              <a:t>of Information and Communication have profoundly </a:t>
            </a:r>
            <a:r>
              <a:rPr lang="en-US" sz="1500" dirty="0" smtClean="0">
                <a:latin typeface="Neue Montreal" panose="00000500000000000000" pitchFamily="50" charset="0"/>
              </a:rPr>
              <a:t>transformed </a:t>
            </a:r>
            <a:r>
              <a:rPr lang="en-US" sz="1500" dirty="0">
                <a:latin typeface="Neue Montreal" panose="00000500000000000000" pitchFamily="50" charset="0"/>
              </a:rPr>
              <a:t>our perception </a:t>
            </a:r>
            <a:r>
              <a:rPr lang="en-US" sz="1500" dirty="0" smtClean="0">
                <a:latin typeface="Neue Montreal" panose="00000500000000000000" pitchFamily="50" charset="0"/>
              </a:rPr>
              <a:t>of the </a:t>
            </a:r>
            <a:r>
              <a:rPr lang="en-US" sz="1500" dirty="0">
                <a:latin typeface="Neue Montreal" panose="00000500000000000000" pitchFamily="50" charset="0"/>
              </a:rPr>
              <a:t>world, how we communicate, and interact </a:t>
            </a:r>
            <a:r>
              <a:rPr lang="en-US" sz="1500" dirty="0" smtClean="0">
                <a:latin typeface="Neue Montreal" panose="00000500000000000000" pitchFamily="50" charset="0"/>
              </a:rPr>
              <a:t>with our </a:t>
            </a:r>
            <a:r>
              <a:rPr lang="en-US" sz="1500" dirty="0">
                <a:latin typeface="Neue Montreal" panose="00000500000000000000" pitchFamily="50" charset="0"/>
              </a:rPr>
              <a:t>environment. In this ever-evolving age, </a:t>
            </a:r>
            <a:r>
              <a:rPr lang="en-US" sz="1500" dirty="0" smtClean="0">
                <a:latin typeface="Neue Montreal" panose="00000500000000000000" pitchFamily="50" charset="0"/>
              </a:rPr>
              <a:t>these technologies </a:t>
            </a:r>
            <a:r>
              <a:rPr lang="en-US" sz="1500" dirty="0">
                <a:latin typeface="Neue Montreal" panose="00000500000000000000" pitchFamily="50" charset="0"/>
              </a:rPr>
              <a:t>play a </a:t>
            </a:r>
            <a:r>
              <a:rPr lang="en-US" sz="1500" dirty="0" smtClean="0">
                <a:latin typeface="Neue Montreal" panose="00000500000000000000" pitchFamily="50" charset="0"/>
              </a:rPr>
              <a:t>pivotal role </a:t>
            </a:r>
            <a:r>
              <a:rPr lang="en-US" sz="1500" dirty="0">
                <a:latin typeface="Neue Montreal" panose="00000500000000000000" pitchFamily="50" charset="0"/>
              </a:rPr>
              <a:t>in various aspects of our personal and professional lives. This </a:t>
            </a:r>
            <a:r>
              <a:rPr lang="en-US" sz="1500" dirty="0" smtClean="0">
                <a:latin typeface="Neue Montreal" panose="00000500000000000000" pitchFamily="50" charset="0"/>
              </a:rPr>
              <a:t>digital transformation </a:t>
            </a:r>
            <a:r>
              <a:rPr lang="en-US" sz="1500" dirty="0">
                <a:latin typeface="Neue Montreal" panose="00000500000000000000" pitchFamily="50" charset="0"/>
              </a:rPr>
              <a:t>has significantly impacted societies, economies, and </a:t>
            </a:r>
            <a:r>
              <a:rPr lang="en-US" sz="1500" dirty="0" smtClean="0">
                <a:latin typeface="Neue Montreal" panose="00000500000000000000" pitchFamily="50" charset="0"/>
              </a:rPr>
              <a:t>cultures a </a:t>
            </a:r>
            <a:r>
              <a:rPr lang="en-US" sz="1500" dirty="0">
                <a:latin typeface="Neue Montreal" panose="00000500000000000000" pitchFamily="50" charset="0"/>
              </a:rPr>
              <a:t>global scale.</a:t>
            </a:r>
            <a:r>
              <a:rPr lang="en-US" sz="1500" dirty="0">
                <a:latin typeface="Neue Montreal" panose="00000500000000000000" pitchFamily="50" charset="0"/>
              </a:rPr>
              <a:t/>
            </a:r>
            <a:br>
              <a:rPr lang="en-US" sz="1500" dirty="0">
                <a:latin typeface="Neue Montreal" panose="00000500000000000000" pitchFamily="50" charset="0"/>
              </a:rPr>
            </a:br>
            <a:r>
              <a:rPr lang="en-US" sz="1500" dirty="0" smtClean="0">
                <a:latin typeface="Neue Montreal" panose="00000500000000000000" pitchFamily="50" charset="0"/>
              </a:rPr>
              <a:t>   This </a:t>
            </a:r>
            <a:r>
              <a:rPr lang="en-US" sz="1500" dirty="0">
                <a:latin typeface="Neue Montreal" panose="00000500000000000000" pitchFamily="50" charset="0"/>
              </a:rPr>
              <a:t>report aims to comprehensively analyze the various facets of </a:t>
            </a:r>
            <a:r>
              <a:rPr lang="en-US" sz="1500" dirty="0" smtClean="0">
                <a:latin typeface="Neue Montreal" panose="00000500000000000000" pitchFamily="50" charset="0"/>
              </a:rPr>
              <a:t>these technologies</a:t>
            </a:r>
            <a:r>
              <a:rPr lang="en-US" sz="1500" dirty="0">
                <a:latin typeface="Neue Montreal" panose="00000500000000000000" pitchFamily="50" charset="0"/>
              </a:rPr>
              <a:t>, with a </a:t>
            </a:r>
            <a:r>
              <a:rPr lang="en-US" sz="1500" dirty="0" smtClean="0">
                <a:latin typeface="Neue Montreal" panose="00000500000000000000" pitchFamily="50" charset="0"/>
              </a:rPr>
              <a:t>focus on </a:t>
            </a:r>
            <a:r>
              <a:rPr lang="en-US" sz="1500" dirty="0">
                <a:latin typeface="Neue Montreal" panose="00000500000000000000" pitchFamily="50" charset="0"/>
              </a:rPr>
              <a:t>the comparative analysis of services offered </a:t>
            </a:r>
            <a:r>
              <a:rPr lang="en-US" sz="1500" dirty="0" smtClean="0">
                <a:latin typeface="Neue Montreal" panose="00000500000000000000" pitchFamily="50" charset="0"/>
              </a:rPr>
              <a:t>by major </a:t>
            </a:r>
            <a:r>
              <a:rPr lang="en-US" sz="1500" dirty="0">
                <a:latin typeface="Neue Montreal" panose="00000500000000000000" pitchFamily="50" charset="0"/>
              </a:rPr>
              <a:t>players such as </a:t>
            </a:r>
            <a:r>
              <a:rPr lang="en-US" sz="1500" dirty="0">
                <a:latin typeface="Neue Montreal Medium" panose="00000600000000000000" pitchFamily="50" charset="0"/>
              </a:rPr>
              <a:t>Google</a:t>
            </a:r>
            <a:r>
              <a:rPr lang="en-US" sz="1500" dirty="0">
                <a:latin typeface="Neue Montreal" panose="00000500000000000000" pitchFamily="50" charset="0"/>
              </a:rPr>
              <a:t>, </a:t>
            </a:r>
            <a:r>
              <a:rPr lang="en-US" sz="1500" dirty="0">
                <a:latin typeface="Neue Montreal Medium" panose="00000600000000000000" pitchFamily="50" charset="0"/>
              </a:rPr>
              <a:t>Microsoft</a:t>
            </a:r>
            <a:r>
              <a:rPr lang="en-US" sz="1500" dirty="0">
                <a:latin typeface="Neue Montreal" panose="00000500000000000000" pitchFamily="50" charset="0"/>
              </a:rPr>
              <a:t>, </a:t>
            </a:r>
            <a:r>
              <a:rPr lang="en-US" sz="1500" dirty="0" smtClean="0">
                <a:latin typeface="Neue Montreal" panose="00000500000000000000" pitchFamily="50" charset="0"/>
              </a:rPr>
              <a:t>and </a:t>
            </a:r>
            <a:r>
              <a:rPr lang="en-US" sz="1500" dirty="0" err="1" smtClean="0">
                <a:latin typeface="Neue Montreal Medium" panose="00000600000000000000" pitchFamily="50" charset="0"/>
              </a:rPr>
              <a:t>Git</a:t>
            </a:r>
            <a:r>
              <a:rPr lang="en-US" sz="1500" dirty="0" smtClean="0">
                <a:latin typeface="Neue Montreal Medium" panose="00000600000000000000" pitchFamily="50" charset="0"/>
              </a:rPr>
              <a:t>/GitHub</a:t>
            </a:r>
            <a:r>
              <a:rPr lang="en-US" sz="1500" dirty="0">
                <a:latin typeface="Neue Montreal" panose="00000500000000000000" pitchFamily="50" charset="0"/>
              </a:rPr>
              <a:t>. We will also </a:t>
            </a:r>
            <a:r>
              <a:rPr lang="en-US" sz="1500" dirty="0" smtClean="0">
                <a:latin typeface="Neue Montreal" panose="00000500000000000000" pitchFamily="50" charset="0"/>
              </a:rPr>
              <a:t>explore </a:t>
            </a:r>
            <a:r>
              <a:rPr lang="en-US" sz="1500" dirty="0">
                <a:latin typeface="Neue Montreal" panose="00000500000000000000" pitchFamily="50" charset="0"/>
              </a:rPr>
              <a:t>the impact of these technologies in areas such as </a:t>
            </a:r>
            <a:r>
              <a:rPr lang="en-US" sz="1500" dirty="0" smtClean="0">
                <a:latin typeface="Neue Montreal" panose="00000500000000000000" pitchFamily="50" charset="0"/>
              </a:rPr>
              <a:t>education, healthcare, industry</a:t>
            </a:r>
            <a:r>
              <a:rPr lang="en-US" sz="1500" dirty="0">
                <a:latin typeface="Neue Montreal" panose="00000500000000000000" pitchFamily="50" charset="0"/>
              </a:rPr>
              <a:t>, and governance, while highlighting emerging trends the </a:t>
            </a:r>
            <a:r>
              <a:rPr lang="en-US" sz="1500" dirty="0" smtClean="0">
                <a:latin typeface="Neue Montreal" panose="00000500000000000000" pitchFamily="50" charset="0"/>
              </a:rPr>
              <a:t>challenges associated </a:t>
            </a:r>
            <a:r>
              <a:rPr lang="en-US" sz="1500" dirty="0">
                <a:latin typeface="Neue Montreal" panose="00000500000000000000" pitchFamily="50" charset="0"/>
              </a:rPr>
              <a:t>with their </a:t>
            </a:r>
            <a:r>
              <a:rPr lang="en-US" sz="1500" dirty="0" smtClean="0">
                <a:latin typeface="Neue Montreal" panose="00000500000000000000" pitchFamily="50" charset="0"/>
              </a:rPr>
              <a:t>implementation. </a:t>
            </a:r>
          </a:p>
          <a:p>
            <a:pPr marL="114300" indent="0">
              <a:buNone/>
            </a:pPr>
            <a:r>
              <a:rPr lang="en-US" sz="1500" dirty="0" smtClean="0">
                <a:latin typeface="Neue Montreal" panose="00000500000000000000" pitchFamily="50" charset="0"/>
              </a:rPr>
              <a:t>   By </a:t>
            </a:r>
            <a:r>
              <a:rPr lang="en-US" sz="1500" dirty="0">
                <a:latin typeface="Neue Montreal" panose="00000500000000000000" pitchFamily="50" charset="0"/>
              </a:rPr>
              <a:t>exploring these themes, the report seeks to provide an informed </a:t>
            </a:r>
            <a:r>
              <a:rPr lang="en-US" sz="1500" dirty="0" smtClean="0">
                <a:latin typeface="Neue Montreal" panose="00000500000000000000" pitchFamily="50" charset="0"/>
              </a:rPr>
              <a:t>perspective </a:t>
            </a:r>
            <a:r>
              <a:rPr lang="en-US" sz="1500" dirty="0">
                <a:latin typeface="Neue Montreal" panose="00000500000000000000" pitchFamily="50" charset="0"/>
              </a:rPr>
              <a:t>on the </a:t>
            </a:r>
            <a:r>
              <a:rPr lang="en-US" sz="1500" dirty="0" smtClean="0">
                <a:latin typeface="Neue Montreal" panose="00000500000000000000" pitchFamily="50" charset="0"/>
              </a:rPr>
              <a:t>growing significance </a:t>
            </a:r>
            <a:r>
              <a:rPr lang="en-US" sz="1500" dirty="0">
                <a:latin typeface="Neue Montreal" panose="00000500000000000000" pitchFamily="50" charset="0"/>
              </a:rPr>
              <a:t>of these technologies in our current </a:t>
            </a:r>
            <a:r>
              <a:rPr lang="en-US" sz="1500" dirty="0" smtClean="0">
                <a:latin typeface="Neue Montreal" panose="00000500000000000000" pitchFamily="50" charset="0"/>
              </a:rPr>
              <a:t>future  world</a:t>
            </a:r>
            <a:r>
              <a:rPr lang="en-US" sz="1500" dirty="0">
                <a:latin typeface="Neue Montreal" panose="00000500000000000000" pitchFamily="50" charset="0"/>
              </a:rPr>
              <a:t>, while underscoring the opportunities and challenges they present</a:t>
            </a:r>
            <a:r>
              <a:rPr lang="en-US" sz="1500" dirty="0" smtClean="0">
                <a:latin typeface="Neue Montreal" panose="00000500000000000000" pitchFamily="50" charset="0"/>
              </a:rPr>
              <a:t>.</a:t>
            </a:r>
            <a:r>
              <a:rPr lang="en-US" sz="1500" dirty="0"/>
              <a:t/>
            </a:r>
            <a:br>
              <a:rPr lang="en-US" sz="1500" dirty="0"/>
            </a:br>
            <a:endParaRPr sz="1500"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71"/>
                                        </p:tgtEl>
                                        <p:attrNameLst>
                                          <p:attrName>style.visibility</p:attrName>
                                        </p:attrNameLst>
                                      </p:cBhvr>
                                      <p:to>
                                        <p:strVal val="visible"/>
                                      </p:to>
                                    </p:set>
                                    <p:anim calcmode="lin" valueType="num">
                                      <p:cBhvr additive="base">
                                        <p:cTn id="7" dur="600" fill="hold"/>
                                        <p:tgtEl>
                                          <p:spTgt spid="271"/>
                                        </p:tgtEl>
                                        <p:attrNameLst>
                                          <p:attrName>ppt_x</p:attrName>
                                        </p:attrNameLst>
                                      </p:cBhvr>
                                      <p:tavLst>
                                        <p:tav tm="0">
                                          <p:val>
                                            <p:strVal val="0-#ppt_w/2"/>
                                          </p:val>
                                        </p:tav>
                                        <p:tav tm="100000">
                                          <p:val>
                                            <p:strVal val="#ppt_x"/>
                                          </p:val>
                                        </p:tav>
                                      </p:tavLst>
                                    </p:anim>
                                    <p:anim calcmode="lin" valueType="num">
                                      <p:cBhvr additive="base">
                                        <p:cTn id="8" dur="600" fill="hold"/>
                                        <p:tgtEl>
                                          <p:spTgt spid="271"/>
                                        </p:tgtEl>
                                        <p:attrNameLst>
                                          <p:attrName>ppt_y</p:attrName>
                                        </p:attrNameLst>
                                      </p:cBhvr>
                                      <p:tavLst>
                                        <p:tav tm="0">
                                          <p:val>
                                            <p:strVal val="#ppt_y"/>
                                          </p:val>
                                        </p:tav>
                                        <p:tav tm="100000">
                                          <p:val>
                                            <p:strVal val="#ppt_y"/>
                                          </p:val>
                                        </p:tav>
                                      </p:tavLst>
                                    </p:anim>
                                  </p:childTnLst>
                                </p:cTn>
                              </p:par>
                            </p:childTnLst>
                          </p:cTn>
                        </p:par>
                        <p:par>
                          <p:cTn id="9" fill="hold">
                            <p:stCondLst>
                              <p:cond delay="600"/>
                            </p:stCondLst>
                            <p:childTnLst>
                              <p:par>
                                <p:cTn id="10" presetID="42" presetClass="entr" presetSubtype="0" fill="hold" grpId="0" nodeType="afterEffect">
                                  <p:stCondLst>
                                    <p:cond delay="0"/>
                                  </p:stCondLst>
                                  <p:childTnLst>
                                    <p:set>
                                      <p:cBhvr>
                                        <p:cTn id="11" dur="1" fill="hold">
                                          <p:stCondLst>
                                            <p:cond delay="0"/>
                                          </p:stCondLst>
                                        </p:cTn>
                                        <p:tgtEl>
                                          <p:spTgt spid="272"/>
                                        </p:tgtEl>
                                        <p:attrNameLst>
                                          <p:attrName>style.visibility</p:attrName>
                                        </p:attrNameLst>
                                      </p:cBhvr>
                                      <p:to>
                                        <p:strVal val="visible"/>
                                      </p:to>
                                    </p:set>
                                    <p:animEffect transition="in" filter="fade">
                                      <p:cBhvr>
                                        <p:cTn id="12" dur="1000"/>
                                        <p:tgtEl>
                                          <p:spTgt spid="272"/>
                                        </p:tgtEl>
                                      </p:cBhvr>
                                    </p:animEffect>
                                    <p:anim calcmode="lin" valueType="num">
                                      <p:cBhvr>
                                        <p:cTn id="13" dur="1000" fill="hold"/>
                                        <p:tgtEl>
                                          <p:spTgt spid="272"/>
                                        </p:tgtEl>
                                        <p:attrNameLst>
                                          <p:attrName>ppt_x</p:attrName>
                                        </p:attrNameLst>
                                      </p:cBhvr>
                                      <p:tavLst>
                                        <p:tav tm="0">
                                          <p:val>
                                            <p:strVal val="#ppt_x"/>
                                          </p:val>
                                        </p:tav>
                                        <p:tav tm="100000">
                                          <p:val>
                                            <p:strVal val="#ppt_x"/>
                                          </p:val>
                                        </p:tav>
                                      </p:tavLst>
                                    </p:anim>
                                    <p:anim calcmode="lin" valueType="num">
                                      <p:cBhvr>
                                        <p:cTn id="14" dur="1000" fill="hold"/>
                                        <p:tgtEl>
                                          <p:spTgt spid="2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1" grpId="0"/>
      <p:bldP spid="27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 name="Titre 1"/>
          <p:cNvSpPr>
            <a:spLocks noGrp="1"/>
          </p:cNvSpPr>
          <p:nvPr>
            <p:ph type="title"/>
          </p:nvPr>
        </p:nvSpPr>
        <p:spPr>
          <a:xfrm>
            <a:off x="708600" y="345131"/>
            <a:ext cx="7726800" cy="1099467"/>
          </a:xfrm>
        </p:spPr>
        <p:txBody>
          <a:bodyPr/>
          <a:lstStyle/>
          <a:p>
            <a:pPr algn="ctr"/>
            <a:r>
              <a:rPr lang="en-US" dirty="0">
                <a:latin typeface="Degular Display Semibold" panose="04040606060303040305" pitchFamily="82" charset="0"/>
              </a:rPr>
              <a:t>Characteristics of Information and Communication Technologies</a:t>
            </a:r>
            <a:endParaRPr lang="de-DE" dirty="0">
              <a:latin typeface="Degular Display Semibold" panose="04040606060303040305" pitchFamily="82" charset="0"/>
            </a:endParaRPr>
          </a:p>
        </p:txBody>
      </p:sp>
      <p:sp>
        <p:nvSpPr>
          <p:cNvPr id="3" name="Sous-titre 2"/>
          <p:cNvSpPr>
            <a:spLocks noGrp="1"/>
          </p:cNvSpPr>
          <p:nvPr>
            <p:ph type="subTitle" idx="1"/>
          </p:nvPr>
        </p:nvSpPr>
        <p:spPr>
          <a:xfrm>
            <a:off x="1259621" y="1883203"/>
            <a:ext cx="2621375" cy="452743"/>
          </a:xfrm>
        </p:spPr>
        <p:txBody>
          <a:bodyPr/>
          <a:lstStyle/>
          <a:p>
            <a:r>
              <a:rPr lang="de-DE" dirty="0">
                <a:latin typeface="Neue Montreal Medium" panose="00000600000000000000" pitchFamily="50" charset="0"/>
              </a:rPr>
              <a:t>Evolution </a:t>
            </a:r>
            <a:r>
              <a:rPr lang="de-DE" dirty="0" err="1">
                <a:latin typeface="Neue Montreal Medium" panose="00000600000000000000" pitchFamily="50" charset="0"/>
              </a:rPr>
              <a:t>of</a:t>
            </a:r>
            <a:r>
              <a:rPr lang="de-DE" dirty="0">
                <a:latin typeface="Neue Montreal Medium" panose="00000600000000000000" pitchFamily="50" charset="0"/>
              </a:rPr>
              <a:t> </a:t>
            </a:r>
            <a:r>
              <a:rPr lang="de-DE" dirty="0" smtClean="0">
                <a:latin typeface="Neue Montreal Medium" panose="00000600000000000000" pitchFamily="50" charset="0"/>
              </a:rPr>
              <a:t>TIC</a:t>
            </a:r>
            <a:endParaRPr lang="de-DE" dirty="0">
              <a:latin typeface="Neue Montreal Medium" panose="00000600000000000000" pitchFamily="50" charset="0"/>
            </a:endParaRPr>
          </a:p>
        </p:txBody>
      </p:sp>
      <p:sp>
        <p:nvSpPr>
          <p:cNvPr id="4" name="Sous-titre 3"/>
          <p:cNvSpPr>
            <a:spLocks noGrp="1"/>
          </p:cNvSpPr>
          <p:nvPr>
            <p:ph type="subTitle" idx="2"/>
          </p:nvPr>
        </p:nvSpPr>
        <p:spPr>
          <a:xfrm>
            <a:off x="4962760" y="1883202"/>
            <a:ext cx="2531889" cy="452743"/>
          </a:xfrm>
        </p:spPr>
        <p:txBody>
          <a:bodyPr/>
          <a:lstStyle/>
          <a:p>
            <a:r>
              <a:rPr lang="de-DE" dirty="0">
                <a:latin typeface="Neue Montreal Medium" panose="00000600000000000000" pitchFamily="50" charset="0"/>
              </a:rPr>
              <a:t>Impact on </a:t>
            </a:r>
            <a:r>
              <a:rPr lang="de-DE" dirty="0" err="1" smtClean="0">
                <a:latin typeface="Neue Montreal Medium" panose="00000600000000000000" pitchFamily="50" charset="0"/>
              </a:rPr>
              <a:t>society</a:t>
            </a:r>
            <a:endParaRPr lang="de-DE" dirty="0">
              <a:latin typeface="Neue Montreal Medium" panose="00000600000000000000" pitchFamily="50" charset="0"/>
            </a:endParaRPr>
          </a:p>
        </p:txBody>
      </p:sp>
      <p:sp>
        <p:nvSpPr>
          <p:cNvPr id="8" name="ZoneTexte 7"/>
          <p:cNvSpPr txBox="1"/>
          <p:nvPr/>
        </p:nvSpPr>
        <p:spPr>
          <a:xfrm>
            <a:off x="1021977" y="2504995"/>
            <a:ext cx="3096665" cy="1815882"/>
          </a:xfrm>
          <a:prstGeom prst="rect">
            <a:avLst/>
          </a:prstGeom>
          <a:noFill/>
        </p:spPr>
        <p:txBody>
          <a:bodyPr wrap="square" rtlCol="0">
            <a:spAutoFit/>
          </a:bodyPr>
          <a:lstStyle/>
          <a:p>
            <a:pPr algn="ctr"/>
            <a:r>
              <a:rPr lang="en-US" dirty="0">
                <a:solidFill>
                  <a:schemeClr val="bg1"/>
                </a:solidFill>
                <a:latin typeface="Neue Montreal" panose="00000500000000000000" pitchFamily="50" charset="0"/>
              </a:rPr>
              <a:t> This section will trace the evolution of TIC from its earliest implementations to its current role as a key element of digital transformation. It will examine their impact on society, their role in innovation and the challenges associated with their widespread adoption.</a:t>
            </a:r>
            <a:endParaRPr lang="de-DE" dirty="0">
              <a:solidFill>
                <a:schemeClr val="bg1"/>
              </a:solidFill>
              <a:latin typeface="Neue Montreal" panose="00000500000000000000" pitchFamily="50" charset="0"/>
            </a:endParaRPr>
          </a:p>
        </p:txBody>
      </p:sp>
      <p:sp>
        <p:nvSpPr>
          <p:cNvPr id="26" name="ZoneTexte 25"/>
          <p:cNvSpPr txBox="1"/>
          <p:nvPr/>
        </p:nvSpPr>
        <p:spPr>
          <a:xfrm>
            <a:off x="4680373" y="2489627"/>
            <a:ext cx="3096665" cy="1169551"/>
          </a:xfrm>
          <a:prstGeom prst="rect">
            <a:avLst/>
          </a:prstGeom>
          <a:noFill/>
        </p:spPr>
        <p:txBody>
          <a:bodyPr wrap="square" rtlCol="0">
            <a:spAutoFit/>
          </a:bodyPr>
          <a:lstStyle/>
          <a:p>
            <a:pPr algn="ctr"/>
            <a:r>
              <a:rPr lang="en-US" dirty="0">
                <a:solidFill>
                  <a:schemeClr val="bg1"/>
                </a:solidFill>
                <a:latin typeface="Neue Montreal" panose="00000500000000000000" pitchFamily="50" charset="0"/>
              </a:rPr>
              <a:t> This sub-section will explore in detail the influence of TIC on society, highlighting the socio-economic, cultural and behavioral changes they bring about.</a:t>
            </a:r>
            <a:endParaRPr lang="de-DE" dirty="0">
              <a:solidFill>
                <a:schemeClr val="bg1"/>
              </a:solidFill>
              <a:latin typeface="Neue Montreal" panose="00000500000000000000" pitchFamily="50"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grpId="0" nodeType="after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fade">
                                      <p:cBhvr>
                                        <p:cTn id="18" dur="1000"/>
                                        <p:tgtEl>
                                          <p:spTgt spid="8">
                                            <p:txEl>
                                              <p:pRg st="0" end="0"/>
                                            </p:txEl>
                                          </p:spTgt>
                                        </p:tgtEl>
                                      </p:cBhvr>
                                    </p:animEffect>
                                    <p:anim calcmode="lin" valueType="num">
                                      <p:cBhvr>
                                        <p:cTn id="19"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20"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2" presetClass="entr" presetSubtype="0" fill="hold" grpId="0" nodeType="afterEffect">
                                  <p:stCondLst>
                                    <p:cond delay="0"/>
                                  </p:stCondLst>
                                  <p:childTnLst>
                                    <p:set>
                                      <p:cBhvr>
                                        <p:cTn id="23" dur="1" fill="hold">
                                          <p:stCondLst>
                                            <p:cond delay="0"/>
                                          </p:stCondLst>
                                        </p:cTn>
                                        <p:tgtEl>
                                          <p:spTgt spid="4">
                                            <p:txEl>
                                              <p:pRg st="0" end="0"/>
                                            </p:txEl>
                                          </p:spTgt>
                                        </p:tgtEl>
                                        <p:attrNameLst>
                                          <p:attrName>style.visibility</p:attrName>
                                        </p:attrNameLst>
                                      </p:cBhvr>
                                      <p:to>
                                        <p:strVal val="visible"/>
                                      </p:to>
                                    </p:set>
                                    <p:animEffect transition="in" filter="fade">
                                      <p:cBhvr>
                                        <p:cTn id="24" dur="1000"/>
                                        <p:tgtEl>
                                          <p:spTgt spid="4">
                                            <p:txEl>
                                              <p:pRg st="0" end="0"/>
                                            </p:txEl>
                                          </p:spTgt>
                                        </p:tgtEl>
                                      </p:cBhvr>
                                    </p:animEffect>
                                    <p:anim calcmode="lin" valueType="num">
                                      <p:cBhvr>
                                        <p:cTn id="2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6"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42" presetClass="entr" presetSubtype="0" fill="hold" grpId="0" nodeType="afterEffect">
                                  <p:stCondLst>
                                    <p:cond delay="0"/>
                                  </p:stCondLst>
                                  <p:childTnLst>
                                    <p:set>
                                      <p:cBhvr>
                                        <p:cTn id="29" dur="1" fill="hold">
                                          <p:stCondLst>
                                            <p:cond delay="0"/>
                                          </p:stCondLst>
                                        </p:cTn>
                                        <p:tgtEl>
                                          <p:spTgt spid="26">
                                            <p:txEl>
                                              <p:pRg st="0" end="0"/>
                                            </p:txEl>
                                          </p:spTgt>
                                        </p:tgtEl>
                                        <p:attrNameLst>
                                          <p:attrName>style.visibility</p:attrName>
                                        </p:attrNameLst>
                                      </p:cBhvr>
                                      <p:to>
                                        <p:strVal val="visible"/>
                                      </p:to>
                                    </p:set>
                                    <p:animEffect transition="in" filter="fade">
                                      <p:cBhvr>
                                        <p:cTn id="30" dur="1000"/>
                                        <p:tgtEl>
                                          <p:spTgt spid="26">
                                            <p:txEl>
                                              <p:pRg st="0" end="0"/>
                                            </p:txEl>
                                          </p:spTgt>
                                        </p:tgtEl>
                                      </p:cBhvr>
                                    </p:animEffect>
                                    <p:anim calcmode="lin" valueType="num">
                                      <p:cBhvr>
                                        <p:cTn id="31" dur="100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2" dur="1000" fill="hold"/>
                                        <p:tgtEl>
                                          <p:spTgt spid="2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8" grpId="0" build="p"/>
      <p:bldP spid="2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2"/>
          <p:cNvSpPr txBox="1">
            <a:spLocks noGrp="1"/>
          </p:cNvSpPr>
          <p:nvPr>
            <p:ph type="title"/>
          </p:nvPr>
        </p:nvSpPr>
        <p:spPr>
          <a:xfrm>
            <a:off x="130629" y="773149"/>
            <a:ext cx="4613171" cy="702185"/>
          </a:xfrm>
          <a:prstGeom prst="rect">
            <a:avLst/>
          </a:prstGeom>
        </p:spPr>
        <p:txBody>
          <a:bodyPr spcFirstLastPara="1" wrap="square" lIns="91425" tIns="91425" rIns="91425" bIns="91425" anchor="ctr" anchorCtr="0">
            <a:noAutofit/>
          </a:bodyPr>
          <a:lstStyle/>
          <a:p>
            <a:pPr lvl="0"/>
            <a:r>
              <a:rPr lang="de-DE" sz="3200" dirty="0" err="1">
                <a:latin typeface="Degular Display Semibold" panose="04040606060303040305" pitchFamily="82" charset="0"/>
              </a:rPr>
              <a:t>Introducing</a:t>
            </a:r>
            <a:r>
              <a:rPr lang="de-DE" sz="3200" dirty="0">
                <a:latin typeface="Degular Display Semibold" panose="04040606060303040305" pitchFamily="82" charset="0"/>
              </a:rPr>
              <a:t> TIC </a:t>
            </a:r>
            <a:r>
              <a:rPr lang="de-DE" sz="3200" dirty="0" err="1">
                <a:latin typeface="Degular Display Semibold" panose="04040606060303040305" pitchFamily="82" charset="0"/>
              </a:rPr>
              <a:t>services</a:t>
            </a:r>
            <a:endParaRPr sz="3200" b="1" dirty="0">
              <a:latin typeface="Degular Display Semibold" panose="04040606060303040305" pitchFamily="82" charset="0"/>
            </a:endParaRPr>
          </a:p>
        </p:txBody>
      </p:sp>
      <p:sp>
        <p:nvSpPr>
          <p:cNvPr id="299" name="Google Shape;299;p42"/>
          <p:cNvSpPr txBox="1">
            <a:spLocks noGrp="1"/>
          </p:cNvSpPr>
          <p:nvPr>
            <p:ph type="subTitle" idx="1"/>
          </p:nvPr>
        </p:nvSpPr>
        <p:spPr>
          <a:xfrm>
            <a:off x="883100" y="1553395"/>
            <a:ext cx="3860700" cy="2926397"/>
          </a:xfrm>
          <a:prstGeom prst="rect">
            <a:avLst/>
          </a:prstGeom>
        </p:spPr>
        <p:txBody>
          <a:bodyPr spcFirstLastPara="1" wrap="square" lIns="91425" tIns="91425" rIns="91425" bIns="91425" anchor="ctr" anchorCtr="0">
            <a:noAutofit/>
          </a:bodyPr>
          <a:lstStyle/>
          <a:p>
            <a:pPr marL="0" lvl="0" indent="0"/>
            <a:r>
              <a:rPr lang="en-US" dirty="0">
                <a:latin typeface="Neue Montreal" panose="00000500000000000000" pitchFamily="50" charset="0"/>
              </a:rPr>
              <a:t>T</a:t>
            </a:r>
            <a:r>
              <a:rPr lang="en-US" dirty="0" smtClean="0">
                <a:latin typeface="Neue Montreal" panose="00000500000000000000" pitchFamily="50" charset="0"/>
              </a:rPr>
              <a:t>he </a:t>
            </a:r>
            <a:r>
              <a:rPr lang="en-US" dirty="0">
                <a:latin typeface="Neue Montreal" panose="00000500000000000000" pitchFamily="50" charset="0"/>
              </a:rPr>
              <a:t>integration of pivotal </a:t>
            </a:r>
            <a:r>
              <a:rPr lang="en-US" dirty="0">
                <a:latin typeface="Neue Montreal Medium" panose="00000600000000000000" pitchFamily="50" charset="0"/>
              </a:rPr>
              <a:t>TIC</a:t>
            </a:r>
            <a:r>
              <a:rPr lang="en-US" dirty="0">
                <a:latin typeface="Neue Montreal" panose="00000500000000000000" pitchFamily="50" charset="0"/>
              </a:rPr>
              <a:t> (Technology, Information, and Communication) services like </a:t>
            </a:r>
            <a:r>
              <a:rPr lang="en-US" dirty="0">
                <a:latin typeface="Neue Montreal Medium" panose="00000600000000000000" pitchFamily="50" charset="0"/>
              </a:rPr>
              <a:t>Google, Microsoft,</a:t>
            </a:r>
            <a:r>
              <a:rPr lang="en-US" dirty="0">
                <a:latin typeface="Neue Montreal" panose="00000500000000000000" pitchFamily="50" charset="0"/>
              </a:rPr>
              <a:t> and </a:t>
            </a:r>
            <a:r>
              <a:rPr lang="en-US" dirty="0">
                <a:latin typeface="Neue Montreal Medium" panose="00000600000000000000" pitchFamily="50" charset="0"/>
              </a:rPr>
              <a:t>GitHub</a:t>
            </a:r>
            <a:r>
              <a:rPr lang="en-US" dirty="0">
                <a:latin typeface="Neue Montreal" panose="00000500000000000000" pitchFamily="50" charset="0"/>
              </a:rPr>
              <a:t> takes center stage. These robust services offer a wealth of resources spanning cloud solutions, productivity tools, and cutting-edge collaborative software development platforms. By seamlessly incorporating these TIC services, we position our project to harness scalable infrastructure, optimize workflow efficiency, and ensure streamlined version control and collaborative prowess, elevating our potential for impactful outcomes.</a:t>
            </a:r>
            <a:endParaRPr dirty="0">
              <a:latin typeface="Neue Montreal" panose="00000500000000000000" pitchFamily="50"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98"/>
                                        </p:tgtEl>
                                        <p:attrNameLst>
                                          <p:attrName>style.visibility</p:attrName>
                                        </p:attrNameLst>
                                      </p:cBhvr>
                                      <p:to>
                                        <p:strVal val="visible"/>
                                      </p:to>
                                    </p:set>
                                    <p:anim calcmode="lin" valueType="num">
                                      <p:cBhvr additive="base">
                                        <p:cTn id="7" dur="750" fill="hold"/>
                                        <p:tgtEl>
                                          <p:spTgt spid="298"/>
                                        </p:tgtEl>
                                        <p:attrNameLst>
                                          <p:attrName>ppt_x</p:attrName>
                                        </p:attrNameLst>
                                      </p:cBhvr>
                                      <p:tavLst>
                                        <p:tav tm="0">
                                          <p:val>
                                            <p:strVal val="0-#ppt_w/2"/>
                                          </p:val>
                                        </p:tav>
                                        <p:tav tm="100000">
                                          <p:val>
                                            <p:strVal val="#ppt_x"/>
                                          </p:val>
                                        </p:tav>
                                      </p:tavLst>
                                    </p:anim>
                                    <p:anim calcmode="lin" valueType="num">
                                      <p:cBhvr additive="base">
                                        <p:cTn id="8" dur="750" fill="hold"/>
                                        <p:tgtEl>
                                          <p:spTgt spid="298"/>
                                        </p:tgtEl>
                                        <p:attrNameLst>
                                          <p:attrName>ppt_y</p:attrName>
                                        </p:attrNameLst>
                                      </p:cBhvr>
                                      <p:tavLst>
                                        <p:tav tm="0">
                                          <p:val>
                                            <p:strVal val="#ppt_y"/>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299">
                                            <p:txEl>
                                              <p:pRg st="0" end="0"/>
                                            </p:txEl>
                                          </p:spTgt>
                                        </p:tgtEl>
                                        <p:attrNameLst>
                                          <p:attrName>style.visibility</p:attrName>
                                        </p:attrNameLst>
                                      </p:cBhvr>
                                      <p:to>
                                        <p:strVal val="visible"/>
                                      </p:to>
                                    </p:set>
                                    <p:animEffect transition="in" filter="fade">
                                      <p:cBhvr>
                                        <p:cTn id="11" dur="1000"/>
                                        <p:tgtEl>
                                          <p:spTgt spid="299">
                                            <p:txEl>
                                              <p:pRg st="0" end="0"/>
                                            </p:txEl>
                                          </p:spTgt>
                                        </p:tgtEl>
                                      </p:cBhvr>
                                    </p:animEffect>
                                    <p:anim calcmode="lin" valueType="num">
                                      <p:cBhvr>
                                        <p:cTn id="12" dur="1000" fill="hold"/>
                                        <p:tgtEl>
                                          <p:spTgt spid="299">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29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8" grpId="0"/>
      <p:bldP spid="299"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43"/>
          <p:cNvPicPr preferRelativeResize="0"/>
          <p:nvPr/>
        </p:nvPicPr>
        <p:blipFill>
          <a:blip r:embed="rId3">
            <a:alphaModFix/>
          </a:blip>
          <a:stretch>
            <a:fillRect/>
          </a:stretch>
        </p:blipFill>
        <p:spPr>
          <a:xfrm rot="-1224444">
            <a:off x="3947198" y="1393508"/>
            <a:ext cx="1296933" cy="1369634"/>
          </a:xfrm>
          <a:prstGeom prst="rect">
            <a:avLst/>
          </a:prstGeom>
          <a:noFill/>
          <a:ln>
            <a:noFill/>
          </a:ln>
        </p:spPr>
      </p:pic>
      <p:sp>
        <p:nvSpPr>
          <p:cNvPr id="305" name="Google Shape;305;p43"/>
          <p:cNvSpPr txBox="1">
            <a:spLocks noGrp="1"/>
          </p:cNvSpPr>
          <p:nvPr>
            <p:ph type="title"/>
          </p:nvPr>
        </p:nvSpPr>
        <p:spPr>
          <a:xfrm>
            <a:off x="720000" y="3046169"/>
            <a:ext cx="7704000" cy="737667"/>
          </a:xfrm>
          <a:prstGeom prst="rect">
            <a:avLst/>
          </a:prstGeom>
        </p:spPr>
        <p:txBody>
          <a:bodyPr spcFirstLastPara="1" wrap="square" lIns="91425" tIns="91425" rIns="91425" bIns="91425" anchor="t" anchorCtr="0">
            <a:noAutofit/>
          </a:bodyPr>
          <a:lstStyle/>
          <a:p>
            <a:pPr lvl="0"/>
            <a:r>
              <a:rPr lang="de-DE" sz="4000" dirty="0" smtClean="0">
                <a:latin typeface="Degular Display Medium" panose="04040506060303040305" pitchFamily="82" charset="0"/>
              </a:rPr>
              <a:t>Analysis </a:t>
            </a:r>
            <a:r>
              <a:rPr lang="de-DE" sz="4000" dirty="0" err="1">
                <a:latin typeface="Degular Display Medium" panose="04040506060303040305" pitchFamily="82" charset="0"/>
              </a:rPr>
              <a:t>of</a:t>
            </a:r>
            <a:r>
              <a:rPr lang="de-DE" sz="4000" dirty="0">
                <a:latin typeface="Degular Display Medium" panose="04040506060303040305" pitchFamily="82" charset="0"/>
              </a:rPr>
              <a:t> </a:t>
            </a:r>
            <a:r>
              <a:rPr lang="de-DE" sz="4000" dirty="0">
                <a:latin typeface="Degular Display Semibold" panose="04040606060303040305" pitchFamily="82" charset="0"/>
                <a:ea typeface="PP Neue Montreal SemiBold" panose="00000700000000000000" pitchFamily="50" charset="0"/>
              </a:rPr>
              <a:t>Google</a:t>
            </a:r>
            <a:r>
              <a:rPr lang="de-DE" sz="4000" dirty="0">
                <a:latin typeface="Degular Display Medium" panose="04040506060303040305" pitchFamily="82" charset="0"/>
              </a:rPr>
              <a:t> Services</a:t>
            </a:r>
            <a:endParaRPr sz="4000" b="1" dirty="0">
              <a:latin typeface="Degular Display Medium" panose="04040506060303040305" pitchFamily="82" charset="0"/>
            </a:endParaRPr>
          </a:p>
        </p:txBody>
      </p:sp>
      <p:sp>
        <p:nvSpPr>
          <p:cNvPr id="306" name="Google Shape;306;p43"/>
          <p:cNvSpPr txBox="1">
            <a:spLocks noGrp="1"/>
          </p:cNvSpPr>
          <p:nvPr>
            <p:ph type="title" idx="2"/>
          </p:nvPr>
        </p:nvSpPr>
        <p:spPr>
          <a:xfrm>
            <a:off x="3731250" y="1553672"/>
            <a:ext cx="16815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Neue Montreal Medium" panose="00000600000000000000" pitchFamily="50" charset="0"/>
              </a:rPr>
              <a:t>01</a:t>
            </a:r>
            <a:endParaRPr dirty="0">
              <a:latin typeface="Neue Montreal Medium" panose="00000600000000000000" pitchFamily="50"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04"/>
                                        </p:tgtEl>
                                        <p:attrNameLst>
                                          <p:attrName>style.visibility</p:attrName>
                                        </p:attrNameLst>
                                      </p:cBhvr>
                                      <p:to>
                                        <p:strVal val="visible"/>
                                      </p:to>
                                    </p:set>
                                    <p:anim calcmode="lin" valueType="num">
                                      <p:cBhvr additive="base">
                                        <p:cTn id="7" dur="500" fill="hold"/>
                                        <p:tgtEl>
                                          <p:spTgt spid="304"/>
                                        </p:tgtEl>
                                        <p:attrNameLst>
                                          <p:attrName>ppt_x</p:attrName>
                                        </p:attrNameLst>
                                      </p:cBhvr>
                                      <p:tavLst>
                                        <p:tav tm="0">
                                          <p:val>
                                            <p:strVal val="#ppt_x"/>
                                          </p:val>
                                        </p:tav>
                                        <p:tav tm="100000">
                                          <p:val>
                                            <p:strVal val="#ppt_x"/>
                                          </p:val>
                                        </p:tav>
                                      </p:tavLst>
                                    </p:anim>
                                    <p:anim calcmode="lin" valueType="num">
                                      <p:cBhvr additive="base">
                                        <p:cTn id="8" dur="500" fill="hold"/>
                                        <p:tgtEl>
                                          <p:spTgt spid="30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6"/>
                                        </p:tgtEl>
                                        <p:attrNameLst>
                                          <p:attrName>style.visibility</p:attrName>
                                        </p:attrNameLst>
                                      </p:cBhvr>
                                      <p:to>
                                        <p:strVal val="visible"/>
                                      </p:to>
                                    </p:set>
                                    <p:anim calcmode="lin" valueType="num">
                                      <p:cBhvr additive="base">
                                        <p:cTn id="11" dur="500" fill="hold"/>
                                        <p:tgtEl>
                                          <p:spTgt spid="306"/>
                                        </p:tgtEl>
                                        <p:attrNameLst>
                                          <p:attrName>ppt_x</p:attrName>
                                        </p:attrNameLst>
                                      </p:cBhvr>
                                      <p:tavLst>
                                        <p:tav tm="0">
                                          <p:val>
                                            <p:strVal val="#ppt_x"/>
                                          </p:val>
                                        </p:tav>
                                        <p:tav tm="100000">
                                          <p:val>
                                            <p:strVal val="#ppt_x"/>
                                          </p:val>
                                        </p:tav>
                                      </p:tavLst>
                                    </p:anim>
                                    <p:anim calcmode="lin" valueType="num">
                                      <p:cBhvr additive="base">
                                        <p:cTn id="12" dur="500" fill="hold"/>
                                        <p:tgtEl>
                                          <p:spTgt spid="306"/>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305"/>
                                        </p:tgtEl>
                                        <p:attrNameLst>
                                          <p:attrName>style.visibility</p:attrName>
                                        </p:attrNameLst>
                                      </p:cBhvr>
                                      <p:to>
                                        <p:strVal val="visible"/>
                                      </p:to>
                                    </p:set>
                                    <p:anim calcmode="lin" valueType="num">
                                      <p:cBhvr additive="base">
                                        <p:cTn id="16" dur="750" fill="hold"/>
                                        <p:tgtEl>
                                          <p:spTgt spid="305"/>
                                        </p:tgtEl>
                                        <p:attrNameLst>
                                          <p:attrName>ppt_x</p:attrName>
                                        </p:attrNameLst>
                                      </p:cBhvr>
                                      <p:tavLst>
                                        <p:tav tm="0">
                                          <p:val>
                                            <p:strVal val="#ppt_x"/>
                                          </p:val>
                                        </p:tav>
                                        <p:tav tm="100000">
                                          <p:val>
                                            <p:strVal val="#ppt_x"/>
                                          </p:val>
                                        </p:tav>
                                      </p:tavLst>
                                    </p:anim>
                                    <p:anim calcmode="lin" valueType="num">
                                      <p:cBhvr additive="base">
                                        <p:cTn id="17" dur="750" fill="hold"/>
                                        <p:tgtEl>
                                          <p:spTgt spid="3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0"/>
      <p:bldP spid="30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5" name="Google Shape;315;p44"/>
          <p:cNvSpPr txBox="1">
            <a:spLocks noGrp="1"/>
          </p:cNvSpPr>
          <p:nvPr>
            <p:ph type="subTitle" idx="4294967295"/>
          </p:nvPr>
        </p:nvSpPr>
        <p:spPr>
          <a:xfrm>
            <a:off x="814508" y="574461"/>
            <a:ext cx="6915630" cy="1876745"/>
          </a:xfrm>
          <a:prstGeom prst="rect">
            <a:avLst/>
          </a:prstGeom>
        </p:spPr>
        <p:txBody>
          <a:bodyPr spcFirstLastPara="1" wrap="square" lIns="91425" tIns="91425" rIns="91425" bIns="91425" anchor="t" anchorCtr="0">
            <a:noAutofit/>
          </a:bodyPr>
          <a:lstStyle/>
          <a:p>
            <a:pPr marL="285750" lvl="0" indent="-285750">
              <a:buFont typeface="Symbol" panose="05050102010706020507" pitchFamily="18" charset="2"/>
              <a:buChar char="-"/>
            </a:pPr>
            <a:r>
              <a:rPr lang="en-US" sz="1400" dirty="0">
                <a:latin typeface="Neue Montreal Medium" panose="00000600000000000000" pitchFamily="50" charset="0"/>
              </a:rPr>
              <a:t>Introducing Google as a technology </a:t>
            </a:r>
            <a:r>
              <a:rPr lang="en-US" sz="1400" dirty="0" smtClean="0">
                <a:latin typeface="Neue Montreal Medium" panose="00000600000000000000" pitchFamily="50" charset="0"/>
              </a:rPr>
              <a:t>giant : </a:t>
            </a:r>
          </a:p>
          <a:p>
            <a:pPr marL="0" lvl="0" indent="0">
              <a:buNone/>
            </a:pPr>
            <a:r>
              <a:rPr lang="en-US" sz="1400" dirty="0" smtClean="0">
                <a:latin typeface="Neue Montreal" panose="00000500000000000000" pitchFamily="50" charset="0"/>
              </a:rPr>
              <a:t>Since </a:t>
            </a:r>
            <a:r>
              <a:rPr lang="en-US" sz="1400" dirty="0">
                <a:latin typeface="Neue Montreal" panose="00000500000000000000" pitchFamily="50" charset="0"/>
              </a:rPr>
              <a:t>its founding in 1998, Google has expanded its TIC (Technology, Information, </a:t>
            </a:r>
            <a:r>
              <a:rPr lang="en-US" sz="1400" dirty="0" smtClean="0">
                <a:latin typeface="Neue Montreal" panose="00000500000000000000" pitchFamily="50" charset="0"/>
              </a:rPr>
              <a:t>and Communication</a:t>
            </a:r>
            <a:r>
              <a:rPr lang="en-US" sz="1400" dirty="0">
                <a:latin typeface="Neue Montreal" panose="00000500000000000000" pitchFamily="50" charset="0"/>
              </a:rPr>
              <a:t>) services beyond search to encompass email with Gmail, mapping with Google Maps, collaborative document management through Google Drive, and cloud computing via Google Cloud Platform. These services have significantly impacted sectors such as business, education, healthcare, and more, shaping the digital landscape and fostering innovation across industries.</a:t>
            </a:r>
            <a:endParaRPr sz="1400" dirty="0">
              <a:latin typeface="Neue Montreal" panose="00000500000000000000" pitchFamily="50" charset="0"/>
            </a:endParaRPr>
          </a:p>
        </p:txBody>
      </p:sp>
      <p:sp>
        <p:nvSpPr>
          <p:cNvPr id="8" name="Google Shape;315;p44"/>
          <p:cNvSpPr txBox="1">
            <a:spLocks/>
          </p:cNvSpPr>
          <p:nvPr/>
        </p:nvSpPr>
        <p:spPr>
          <a:xfrm>
            <a:off x="814508" y="2533890"/>
            <a:ext cx="7860766" cy="21303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285750" indent="-285750">
              <a:buFont typeface="Symbol" panose="05050102010706020507" pitchFamily="18" charset="2"/>
              <a:buChar char="-"/>
            </a:pPr>
            <a:r>
              <a:rPr lang="en-US" sz="1400" dirty="0" smtClean="0">
                <a:latin typeface="Neue Montreal Medium" panose="00000600000000000000" pitchFamily="50" charset="0"/>
              </a:rPr>
              <a:t>Google's impact on TIC : </a:t>
            </a:r>
          </a:p>
          <a:p>
            <a:pPr marL="0" indent="0">
              <a:buNone/>
            </a:pPr>
            <a:r>
              <a:rPr lang="en-US" sz="1400" dirty="0" smtClean="0">
                <a:latin typeface="Neue Montreal" panose="00000500000000000000" pitchFamily="50" charset="0"/>
              </a:rPr>
              <a:t>Google has had a profound impact on Technology, Information, and Communication (TIC) through its comprehensive suite of services. From search algorithms that revolutionized information retrieval to cloud computing platforms and productivity tools, Google's TIC offerings have redefined how individuals, businesses, and organizations interact with technology, communicate, and manage information. By providing innovative solutions and fostering connectivity, Google has played a pivotal role in shaping the landscape of TIC, empowering users with powerful tools for collaboration, data management, and communication.</a:t>
            </a:r>
            <a:endParaRPr lang="en-US" sz="1400" dirty="0">
              <a:latin typeface="Neue Montreal" panose="00000500000000000000" pitchFamily="50"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15">
                                            <p:txEl>
                                              <p:pRg st="0" end="0"/>
                                            </p:txEl>
                                          </p:spTgt>
                                        </p:tgtEl>
                                        <p:attrNameLst>
                                          <p:attrName>style.visibility</p:attrName>
                                        </p:attrNameLst>
                                      </p:cBhvr>
                                      <p:to>
                                        <p:strVal val="visible"/>
                                      </p:to>
                                    </p:set>
                                    <p:animEffect transition="in" filter="fade">
                                      <p:cBhvr>
                                        <p:cTn id="7" dur="1000"/>
                                        <p:tgtEl>
                                          <p:spTgt spid="315">
                                            <p:txEl>
                                              <p:pRg st="0" end="0"/>
                                            </p:txEl>
                                          </p:spTgt>
                                        </p:tgtEl>
                                      </p:cBhvr>
                                    </p:animEffect>
                                    <p:anim calcmode="lin" valueType="num">
                                      <p:cBhvr>
                                        <p:cTn id="8" dur="1000" fill="hold"/>
                                        <p:tgtEl>
                                          <p:spTgt spid="3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1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5">
                                            <p:txEl>
                                              <p:pRg st="1" end="1"/>
                                            </p:txEl>
                                          </p:spTgt>
                                        </p:tgtEl>
                                        <p:attrNameLst>
                                          <p:attrName>style.visibility</p:attrName>
                                        </p:attrNameLst>
                                      </p:cBhvr>
                                      <p:to>
                                        <p:strVal val="visible"/>
                                      </p:to>
                                    </p:set>
                                    <p:animEffect transition="in" filter="fade">
                                      <p:cBhvr>
                                        <p:cTn id="12" dur="1000"/>
                                        <p:tgtEl>
                                          <p:spTgt spid="315">
                                            <p:txEl>
                                              <p:pRg st="1" end="1"/>
                                            </p:txEl>
                                          </p:spTgt>
                                        </p:tgtEl>
                                      </p:cBhvr>
                                    </p:animEffect>
                                    <p:anim calcmode="lin" valueType="num">
                                      <p:cBhvr>
                                        <p:cTn id="13" dur="1000" fill="hold"/>
                                        <p:tgtEl>
                                          <p:spTgt spid="31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15">
                                            <p:txEl>
                                              <p:pRg st="1" end="1"/>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fade">
                                      <p:cBhvr>
                                        <p:cTn id="18" dur="1000"/>
                                        <p:tgtEl>
                                          <p:spTgt spid="8">
                                            <p:txEl>
                                              <p:pRg st="0" end="0"/>
                                            </p:txEl>
                                          </p:spTgt>
                                        </p:tgtEl>
                                      </p:cBhvr>
                                    </p:animEffect>
                                    <p:anim calcmode="lin" valueType="num">
                                      <p:cBhvr>
                                        <p:cTn id="19"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20"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8">
                                            <p:txEl>
                                              <p:pRg st="1" end="1"/>
                                            </p:txEl>
                                          </p:spTgt>
                                        </p:tgtEl>
                                        <p:attrNameLst>
                                          <p:attrName>style.visibility</p:attrName>
                                        </p:attrNameLst>
                                      </p:cBhvr>
                                      <p:to>
                                        <p:strVal val="visible"/>
                                      </p:to>
                                    </p:set>
                                    <p:animEffect transition="in" filter="fade">
                                      <p:cBhvr>
                                        <p:cTn id="24" dur="1000"/>
                                        <p:tgtEl>
                                          <p:spTgt spid="8">
                                            <p:txEl>
                                              <p:pRg st="1" end="1"/>
                                            </p:txEl>
                                          </p:spTgt>
                                        </p:tgtEl>
                                      </p:cBhvr>
                                    </p:animEffect>
                                    <p:anim calcmode="lin" valueType="num">
                                      <p:cBhvr>
                                        <p:cTn id="25"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6"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5" grpId="0" build="p"/>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a:xfrm>
            <a:off x="1499481" y="1471969"/>
            <a:ext cx="2276903" cy="380752"/>
          </a:xfrm>
        </p:spPr>
        <p:txBody>
          <a:bodyPr/>
          <a:lstStyle/>
          <a:p>
            <a:r>
              <a:rPr lang="de-DE" dirty="0">
                <a:latin typeface="Neue Montreal Medium" panose="00000600000000000000" pitchFamily="50" charset="0"/>
              </a:rPr>
              <a:t>Google </a:t>
            </a:r>
            <a:r>
              <a:rPr lang="de-DE" dirty="0" smtClean="0">
                <a:latin typeface="Neue Montreal Medium" panose="00000600000000000000" pitchFamily="50" charset="0"/>
              </a:rPr>
              <a:t>Search</a:t>
            </a:r>
            <a:endParaRPr lang="de-DE" dirty="0">
              <a:latin typeface="Neue Montreal Medium" panose="00000600000000000000" pitchFamily="50" charset="0"/>
            </a:endParaRPr>
          </a:p>
        </p:txBody>
      </p:sp>
      <p:sp>
        <p:nvSpPr>
          <p:cNvPr id="4" name="Sous-titre 3"/>
          <p:cNvSpPr>
            <a:spLocks noGrp="1"/>
          </p:cNvSpPr>
          <p:nvPr>
            <p:ph type="subTitle" idx="1"/>
          </p:nvPr>
        </p:nvSpPr>
        <p:spPr>
          <a:xfrm>
            <a:off x="1647932" y="1917377"/>
            <a:ext cx="1980000" cy="796254"/>
          </a:xfrm>
        </p:spPr>
        <p:txBody>
          <a:bodyPr/>
          <a:lstStyle/>
          <a:p>
            <a:pPr marL="114300" indent="0"/>
            <a:r>
              <a:rPr lang="en-US" dirty="0" smtClean="0">
                <a:latin typeface="Neue Montreal" panose="00000500000000000000" pitchFamily="50" charset="0"/>
              </a:rPr>
              <a:t>A </a:t>
            </a:r>
            <a:r>
              <a:rPr lang="en-US" dirty="0">
                <a:latin typeface="Neue Montreal" panose="00000500000000000000" pitchFamily="50" charset="0"/>
              </a:rPr>
              <a:t>powerful search engine for finding information online.</a:t>
            </a:r>
            <a:endParaRPr lang="de-DE" dirty="0">
              <a:latin typeface="Neue Montreal" panose="00000500000000000000" pitchFamily="50" charset="0"/>
            </a:endParaRPr>
          </a:p>
        </p:txBody>
      </p:sp>
      <p:sp>
        <p:nvSpPr>
          <p:cNvPr id="9" name="Titre 8"/>
          <p:cNvSpPr>
            <a:spLocks noGrp="1"/>
          </p:cNvSpPr>
          <p:nvPr>
            <p:ph type="title" idx="6"/>
          </p:nvPr>
        </p:nvSpPr>
        <p:spPr/>
        <p:txBody>
          <a:bodyPr/>
          <a:lstStyle/>
          <a:p>
            <a:r>
              <a:rPr lang="en-US" dirty="0">
                <a:latin typeface="Degular Display Medium" panose="04040506060303040305" pitchFamily="82" charset="0"/>
              </a:rPr>
              <a:t>Here is a list of the main services offered by </a:t>
            </a:r>
            <a:r>
              <a:rPr lang="en-US" dirty="0" smtClean="0">
                <a:latin typeface="Degular Display Semibold" panose="04040606060303040305" pitchFamily="82" charset="0"/>
              </a:rPr>
              <a:t>Google :</a:t>
            </a:r>
            <a:endParaRPr lang="de-DE" dirty="0">
              <a:latin typeface="Degular Display Semibold" panose="04040606060303040305" pitchFamily="82" charset="0"/>
            </a:endParaRPr>
          </a:p>
        </p:txBody>
      </p:sp>
      <p:sp>
        <p:nvSpPr>
          <p:cNvPr id="14" name="Titre 2"/>
          <p:cNvSpPr>
            <a:spLocks noGrp="1"/>
          </p:cNvSpPr>
          <p:nvPr>
            <p:ph type="title"/>
          </p:nvPr>
        </p:nvSpPr>
        <p:spPr>
          <a:xfrm>
            <a:off x="5434075" y="1495635"/>
            <a:ext cx="1527067" cy="380752"/>
          </a:xfrm>
        </p:spPr>
        <p:txBody>
          <a:bodyPr/>
          <a:lstStyle/>
          <a:p>
            <a:r>
              <a:rPr lang="de-DE" dirty="0" err="1" smtClean="0">
                <a:latin typeface="Neue Montreal Medium" panose="00000600000000000000" pitchFamily="50" charset="0"/>
              </a:rPr>
              <a:t>Gmail</a:t>
            </a:r>
            <a:endParaRPr lang="de-DE" dirty="0">
              <a:latin typeface="Neue Montreal Medium" panose="00000600000000000000" pitchFamily="50" charset="0"/>
            </a:endParaRPr>
          </a:p>
        </p:txBody>
      </p:sp>
      <p:sp>
        <p:nvSpPr>
          <p:cNvPr id="15" name="Sous-titre 3"/>
          <p:cNvSpPr>
            <a:spLocks noGrp="1"/>
          </p:cNvSpPr>
          <p:nvPr>
            <p:ph type="subTitle" idx="1"/>
          </p:nvPr>
        </p:nvSpPr>
        <p:spPr>
          <a:xfrm>
            <a:off x="4930730" y="1876387"/>
            <a:ext cx="2374730" cy="777092"/>
          </a:xfrm>
        </p:spPr>
        <p:txBody>
          <a:bodyPr/>
          <a:lstStyle/>
          <a:p>
            <a:pPr marL="114300" indent="0"/>
            <a:r>
              <a:rPr lang="en-US" dirty="0">
                <a:latin typeface="Neue Montreal" panose="00000500000000000000" pitchFamily="50" charset="0"/>
              </a:rPr>
              <a:t> An e-mail service with a user-friendly interface and large storage capacity.</a:t>
            </a:r>
            <a:endParaRPr lang="de-DE" dirty="0">
              <a:latin typeface="Neue Montreal" panose="00000500000000000000" pitchFamily="50" charset="0"/>
            </a:endParaRPr>
          </a:p>
        </p:txBody>
      </p:sp>
      <p:sp>
        <p:nvSpPr>
          <p:cNvPr id="16" name="Titre 2"/>
          <p:cNvSpPr>
            <a:spLocks noGrp="1"/>
          </p:cNvSpPr>
          <p:nvPr>
            <p:ph type="title"/>
          </p:nvPr>
        </p:nvSpPr>
        <p:spPr>
          <a:xfrm>
            <a:off x="1499481" y="3057201"/>
            <a:ext cx="2098537" cy="380752"/>
          </a:xfrm>
        </p:spPr>
        <p:txBody>
          <a:bodyPr/>
          <a:lstStyle/>
          <a:p>
            <a:r>
              <a:rPr lang="de-DE" dirty="0">
                <a:latin typeface="Neue Montreal Medium" panose="00000600000000000000" pitchFamily="50" charset="0"/>
              </a:rPr>
              <a:t>Google </a:t>
            </a:r>
            <a:r>
              <a:rPr lang="de-DE" dirty="0" smtClean="0">
                <a:latin typeface="Neue Montreal Medium" panose="00000600000000000000" pitchFamily="50" charset="0"/>
              </a:rPr>
              <a:t>Drive</a:t>
            </a:r>
            <a:endParaRPr lang="de-DE" dirty="0">
              <a:latin typeface="Neue Montreal Medium" panose="00000600000000000000" pitchFamily="50" charset="0"/>
            </a:endParaRPr>
          </a:p>
        </p:txBody>
      </p:sp>
      <p:sp>
        <p:nvSpPr>
          <p:cNvPr id="17" name="Sous-titre 3"/>
          <p:cNvSpPr>
            <a:spLocks noGrp="1"/>
          </p:cNvSpPr>
          <p:nvPr>
            <p:ph type="subTitle" idx="1"/>
          </p:nvPr>
        </p:nvSpPr>
        <p:spPr>
          <a:xfrm>
            <a:off x="1499481" y="3502609"/>
            <a:ext cx="2098537" cy="796254"/>
          </a:xfrm>
        </p:spPr>
        <p:txBody>
          <a:bodyPr/>
          <a:lstStyle/>
          <a:p>
            <a:pPr marL="114300" indent="0"/>
            <a:r>
              <a:rPr lang="en-US" dirty="0">
                <a:latin typeface="Neue Montreal" panose="00000500000000000000" pitchFamily="50" charset="0"/>
              </a:rPr>
              <a:t> A service for storing files online and sharing them with other users.</a:t>
            </a:r>
            <a:endParaRPr lang="de-DE" dirty="0">
              <a:latin typeface="Neue Montreal" panose="00000500000000000000" pitchFamily="50" charset="0"/>
            </a:endParaRPr>
          </a:p>
        </p:txBody>
      </p:sp>
      <p:sp>
        <p:nvSpPr>
          <p:cNvPr id="18" name="Titre 2"/>
          <p:cNvSpPr>
            <a:spLocks noGrp="1"/>
          </p:cNvSpPr>
          <p:nvPr>
            <p:ph type="title"/>
          </p:nvPr>
        </p:nvSpPr>
        <p:spPr>
          <a:xfrm>
            <a:off x="4285011" y="3070348"/>
            <a:ext cx="4449413" cy="454528"/>
          </a:xfrm>
        </p:spPr>
        <p:txBody>
          <a:bodyPr/>
          <a:lstStyle/>
          <a:p>
            <a:r>
              <a:rPr lang="en-US" dirty="0">
                <a:latin typeface="Neue Montreal Medium" panose="00000600000000000000" pitchFamily="50" charset="0"/>
              </a:rPr>
              <a:t>Google Docs, Sheets and </a:t>
            </a:r>
            <a:r>
              <a:rPr lang="en-US" dirty="0" smtClean="0">
                <a:latin typeface="Neue Montreal Medium" panose="00000600000000000000" pitchFamily="50" charset="0"/>
              </a:rPr>
              <a:t>Slides</a:t>
            </a:r>
            <a:endParaRPr lang="de-DE" dirty="0">
              <a:latin typeface="Neue Montreal Medium" panose="00000600000000000000" pitchFamily="50" charset="0"/>
            </a:endParaRPr>
          </a:p>
        </p:txBody>
      </p:sp>
      <p:sp>
        <p:nvSpPr>
          <p:cNvPr id="19" name="Sous-titre 3"/>
          <p:cNvSpPr>
            <a:spLocks noGrp="1"/>
          </p:cNvSpPr>
          <p:nvPr>
            <p:ph type="subTitle" idx="1"/>
          </p:nvPr>
        </p:nvSpPr>
        <p:spPr>
          <a:xfrm>
            <a:off x="4225743" y="3531094"/>
            <a:ext cx="4372572" cy="767769"/>
          </a:xfrm>
        </p:spPr>
        <p:txBody>
          <a:bodyPr/>
          <a:lstStyle/>
          <a:p>
            <a:pPr marL="114300" indent="0"/>
            <a:r>
              <a:rPr lang="en-US" dirty="0">
                <a:latin typeface="Neue Montreal" panose="00000500000000000000" pitchFamily="50" charset="0"/>
              </a:rPr>
              <a:t>Online office applications similar to Microsoft Word, Excel and PowerPoint, for creating, editing and sharing documents, spreadsheets and presentations.</a:t>
            </a:r>
            <a:endParaRPr lang="de-DE" dirty="0">
              <a:latin typeface="Neue Montreal" panose="00000500000000000000" pitchFamily="50" charset="0"/>
            </a:endParaRPr>
          </a:p>
        </p:txBody>
      </p:sp>
      <p:pic>
        <p:nvPicPr>
          <p:cNvPr id="20" name="Imag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783" y="3502609"/>
            <a:ext cx="2490021" cy="2490021"/>
          </a:xfrm>
          <a:prstGeom prst="rect">
            <a:avLst/>
          </a:prstGeom>
          <a:effectLst>
            <a:outerShdw blurRad="254000" dist="38100" dir="2700000" sx="110000" sy="110000" algn="tl" rotWithShape="0">
              <a:prstClr val="black">
                <a:alpha val="30000"/>
              </a:prstClr>
            </a:outerShdw>
          </a:effectLst>
        </p:spPr>
      </p:pic>
    </p:spTree>
    <p:extLst>
      <p:ext uri="{BB962C8B-B14F-4D97-AF65-F5344CB8AC3E}">
        <p14:creationId xmlns:p14="http://schemas.microsoft.com/office/powerpoint/2010/main" val="9555705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750"/>
                                        <p:tgtEl>
                                          <p:spTgt spid="9"/>
                                        </p:tgtEl>
                                      </p:cBhvr>
                                    </p:animEffect>
                                    <p:anim calcmode="lin" valueType="num">
                                      <p:cBhvr>
                                        <p:cTn id="12" dur="750" fill="hold"/>
                                        <p:tgtEl>
                                          <p:spTgt spid="9"/>
                                        </p:tgtEl>
                                        <p:attrNameLst>
                                          <p:attrName>ppt_x</p:attrName>
                                        </p:attrNameLst>
                                      </p:cBhvr>
                                      <p:tavLst>
                                        <p:tav tm="0">
                                          <p:val>
                                            <p:strVal val="#ppt_x"/>
                                          </p:val>
                                        </p:tav>
                                        <p:tav tm="100000">
                                          <p:val>
                                            <p:strVal val="#ppt_x"/>
                                          </p:val>
                                        </p:tav>
                                      </p:tavLst>
                                    </p:anim>
                                    <p:anim calcmode="lin" valueType="num">
                                      <p:cBhvr>
                                        <p:cTn id="13" dur="750" fill="hold"/>
                                        <p:tgtEl>
                                          <p:spTgt spid="9"/>
                                        </p:tgtEl>
                                        <p:attrNameLst>
                                          <p:attrName>ppt_y</p:attrName>
                                        </p:attrNameLst>
                                      </p:cBhvr>
                                      <p:tavLst>
                                        <p:tav tm="0">
                                          <p:val>
                                            <p:strVal val="#ppt_y+.1"/>
                                          </p:val>
                                        </p:tav>
                                        <p:tav tm="100000">
                                          <p:val>
                                            <p:strVal val="#ppt_y"/>
                                          </p:val>
                                        </p:tav>
                                      </p:tavLst>
                                    </p:anim>
                                  </p:childTnLst>
                                </p:cTn>
                              </p:par>
                            </p:childTnLst>
                          </p:cTn>
                        </p:par>
                        <p:par>
                          <p:cTn id="14" fill="hold">
                            <p:stCondLst>
                              <p:cond delay="750"/>
                            </p:stCondLst>
                            <p:childTnLst>
                              <p:par>
                                <p:cTn id="15" presetID="42"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anim calcmode="lin" valueType="num">
                                      <p:cBhvr>
                                        <p:cTn id="18" dur="500" fill="hold"/>
                                        <p:tgtEl>
                                          <p:spTgt spid="3"/>
                                        </p:tgtEl>
                                        <p:attrNameLst>
                                          <p:attrName>ppt_x</p:attrName>
                                        </p:attrNameLst>
                                      </p:cBhvr>
                                      <p:tavLst>
                                        <p:tav tm="0">
                                          <p:val>
                                            <p:strVal val="#ppt_x"/>
                                          </p:val>
                                        </p:tav>
                                        <p:tav tm="100000">
                                          <p:val>
                                            <p:strVal val="#ppt_x"/>
                                          </p:val>
                                        </p:tav>
                                      </p:tavLst>
                                    </p:anim>
                                    <p:anim calcmode="lin" valueType="num">
                                      <p:cBhvr>
                                        <p:cTn id="19" dur="500" fill="hold"/>
                                        <p:tgtEl>
                                          <p:spTgt spid="3"/>
                                        </p:tgtEl>
                                        <p:attrNameLst>
                                          <p:attrName>ppt_y</p:attrName>
                                        </p:attrNameLst>
                                      </p:cBhvr>
                                      <p:tavLst>
                                        <p:tav tm="0">
                                          <p:val>
                                            <p:strVal val="#ppt_y+.1"/>
                                          </p:val>
                                        </p:tav>
                                        <p:tav tm="100000">
                                          <p:val>
                                            <p:strVal val="#ppt_y"/>
                                          </p:val>
                                        </p:tav>
                                      </p:tavLst>
                                    </p:anim>
                                  </p:childTnLst>
                                </p:cTn>
                              </p:par>
                            </p:childTnLst>
                          </p:cTn>
                        </p:par>
                        <p:par>
                          <p:cTn id="20" fill="hold">
                            <p:stCondLst>
                              <p:cond delay="1250"/>
                            </p:stCondLst>
                            <p:childTnLst>
                              <p:par>
                                <p:cTn id="21" presetID="42" presetClass="entr" presetSubtype="0"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anim calcmode="lin" valueType="num">
                                      <p:cBhvr>
                                        <p:cTn id="24" dur="500" fill="hold"/>
                                        <p:tgtEl>
                                          <p:spTgt spid="4"/>
                                        </p:tgtEl>
                                        <p:attrNameLst>
                                          <p:attrName>ppt_x</p:attrName>
                                        </p:attrNameLst>
                                      </p:cBhvr>
                                      <p:tavLst>
                                        <p:tav tm="0">
                                          <p:val>
                                            <p:strVal val="#ppt_x"/>
                                          </p:val>
                                        </p:tav>
                                        <p:tav tm="100000">
                                          <p:val>
                                            <p:strVal val="#ppt_x"/>
                                          </p:val>
                                        </p:tav>
                                      </p:tavLst>
                                    </p:anim>
                                    <p:anim calcmode="lin" valueType="num">
                                      <p:cBhvr>
                                        <p:cTn id="25" dur="500" fill="hold"/>
                                        <p:tgtEl>
                                          <p:spTgt spid="4"/>
                                        </p:tgtEl>
                                        <p:attrNameLst>
                                          <p:attrName>ppt_y</p:attrName>
                                        </p:attrNameLst>
                                      </p:cBhvr>
                                      <p:tavLst>
                                        <p:tav tm="0">
                                          <p:val>
                                            <p:strVal val="#ppt_y+.1"/>
                                          </p:val>
                                        </p:tav>
                                        <p:tav tm="100000">
                                          <p:val>
                                            <p:strVal val="#ppt_y"/>
                                          </p:val>
                                        </p:tav>
                                      </p:tavLst>
                                    </p:anim>
                                  </p:childTnLst>
                                </p:cTn>
                              </p:par>
                            </p:childTnLst>
                          </p:cTn>
                        </p:par>
                        <p:par>
                          <p:cTn id="26" fill="hold">
                            <p:stCondLst>
                              <p:cond delay="1750"/>
                            </p:stCondLst>
                            <p:childTnLst>
                              <p:par>
                                <p:cTn id="27" presetID="42"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anim calcmode="lin" valueType="num">
                                      <p:cBhvr>
                                        <p:cTn id="30" dur="500" fill="hold"/>
                                        <p:tgtEl>
                                          <p:spTgt spid="14"/>
                                        </p:tgtEl>
                                        <p:attrNameLst>
                                          <p:attrName>ppt_x</p:attrName>
                                        </p:attrNameLst>
                                      </p:cBhvr>
                                      <p:tavLst>
                                        <p:tav tm="0">
                                          <p:val>
                                            <p:strVal val="#ppt_x"/>
                                          </p:val>
                                        </p:tav>
                                        <p:tav tm="100000">
                                          <p:val>
                                            <p:strVal val="#ppt_x"/>
                                          </p:val>
                                        </p:tav>
                                      </p:tavLst>
                                    </p:anim>
                                    <p:anim calcmode="lin" valueType="num">
                                      <p:cBhvr>
                                        <p:cTn id="31" dur="500" fill="hold"/>
                                        <p:tgtEl>
                                          <p:spTgt spid="14"/>
                                        </p:tgtEl>
                                        <p:attrNameLst>
                                          <p:attrName>ppt_y</p:attrName>
                                        </p:attrNameLst>
                                      </p:cBhvr>
                                      <p:tavLst>
                                        <p:tav tm="0">
                                          <p:val>
                                            <p:strVal val="#ppt_y+.1"/>
                                          </p:val>
                                        </p:tav>
                                        <p:tav tm="100000">
                                          <p:val>
                                            <p:strVal val="#ppt_y"/>
                                          </p:val>
                                        </p:tav>
                                      </p:tavLst>
                                    </p:anim>
                                  </p:childTnLst>
                                </p:cTn>
                              </p:par>
                            </p:childTnLst>
                          </p:cTn>
                        </p:par>
                        <p:par>
                          <p:cTn id="32" fill="hold">
                            <p:stCondLst>
                              <p:cond delay="2250"/>
                            </p:stCondLst>
                            <p:childTnLst>
                              <p:par>
                                <p:cTn id="33" presetID="42"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anim calcmode="lin" valueType="num">
                                      <p:cBhvr>
                                        <p:cTn id="36" dur="500" fill="hold"/>
                                        <p:tgtEl>
                                          <p:spTgt spid="15"/>
                                        </p:tgtEl>
                                        <p:attrNameLst>
                                          <p:attrName>ppt_x</p:attrName>
                                        </p:attrNameLst>
                                      </p:cBhvr>
                                      <p:tavLst>
                                        <p:tav tm="0">
                                          <p:val>
                                            <p:strVal val="#ppt_x"/>
                                          </p:val>
                                        </p:tav>
                                        <p:tav tm="100000">
                                          <p:val>
                                            <p:strVal val="#ppt_x"/>
                                          </p:val>
                                        </p:tav>
                                      </p:tavLst>
                                    </p:anim>
                                    <p:anim calcmode="lin" valueType="num">
                                      <p:cBhvr>
                                        <p:cTn id="37" dur="500" fill="hold"/>
                                        <p:tgtEl>
                                          <p:spTgt spid="15"/>
                                        </p:tgtEl>
                                        <p:attrNameLst>
                                          <p:attrName>ppt_y</p:attrName>
                                        </p:attrNameLst>
                                      </p:cBhvr>
                                      <p:tavLst>
                                        <p:tav tm="0">
                                          <p:val>
                                            <p:strVal val="#ppt_y+.1"/>
                                          </p:val>
                                        </p:tav>
                                        <p:tav tm="100000">
                                          <p:val>
                                            <p:strVal val="#ppt_y"/>
                                          </p:val>
                                        </p:tav>
                                      </p:tavLst>
                                    </p:anim>
                                  </p:childTnLst>
                                </p:cTn>
                              </p:par>
                            </p:childTnLst>
                          </p:cTn>
                        </p:par>
                        <p:par>
                          <p:cTn id="38" fill="hold">
                            <p:stCondLst>
                              <p:cond delay="2750"/>
                            </p:stCondLst>
                            <p:childTnLst>
                              <p:par>
                                <p:cTn id="39" presetID="42" presetClass="entr" presetSubtype="0"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anim calcmode="lin" valueType="num">
                                      <p:cBhvr>
                                        <p:cTn id="42" dur="500" fill="hold"/>
                                        <p:tgtEl>
                                          <p:spTgt spid="16"/>
                                        </p:tgtEl>
                                        <p:attrNameLst>
                                          <p:attrName>ppt_x</p:attrName>
                                        </p:attrNameLst>
                                      </p:cBhvr>
                                      <p:tavLst>
                                        <p:tav tm="0">
                                          <p:val>
                                            <p:strVal val="#ppt_x"/>
                                          </p:val>
                                        </p:tav>
                                        <p:tav tm="100000">
                                          <p:val>
                                            <p:strVal val="#ppt_x"/>
                                          </p:val>
                                        </p:tav>
                                      </p:tavLst>
                                    </p:anim>
                                    <p:anim calcmode="lin" valueType="num">
                                      <p:cBhvr>
                                        <p:cTn id="43" dur="500" fill="hold"/>
                                        <p:tgtEl>
                                          <p:spTgt spid="16"/>
                                        </p:tgtEl>
                                        <p:attrNameLst>
                                          <p:attrName>ppt_y</p:attrName>
                                        </p:attrNameLst>
                                      </p:cBhvr>
                                      <p:tavLst>
                                        <p:tav tm="0">
                                          <p:val>
                                            <p:strVal val="#ppt_y+.1"/>
                                          </p:val>
                                        </p:tav>
                                        <p:tav tm="100000">
                                          <p:val>
                                            <p:strVal val="#ppt_y"/>
                                          </p:val>
                                        </p:tav>
                                      </p:tavLst>
                                    </p:anim>
                                  </p:childTnLst>
                                </p:cTn>
                              </p:par>
                            </p:childTnLst>
                          </p:cTn>
                        </p:par>
                        <p:par>
                          <p:cTn id="44" fill="hold">
                            <p:stCondLst>
                              <p:cond delay="3250"/>
                            </p:stCondLst>
                            <p:childTnLst>
                              <p:par>
                                <p:cTn id="45" presetID="42" presetClass="entr" presetSubtype="0" fill="hold" grpId="0" nodeType="after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anim calcmode="lin" valueType="num">
                                      <p:cBhvr>
                                        <p:cTn id="48" dur="500" fill="hold"/>
                                        <p:tgtEl>
                                          <p:spTgt spid="17"/>
                                        </p:tgtEl>
                                        <p:attrNameLst>
                                          <p:attrName>ppt_x</p:attrName>
                                        </p:attrNameLst>
                                      </p:cBhvr>
                                      <p:tavLst>
                                        <p:tav tm="0">
                                          <p:val>
                                            <p:strVal val="#ppt_x"/>
                                          </p:val>
                                        </p:tav>
                                        <p:tav tm="100000">
                                          <p:val>
                                            <p:strVal val="#ppt_x"/>
                                          </p:val>
                                        </p:tav>
                                      </p:tavLst>
                                    </p:anim>
                                    <p:anim calcmode="lin" valueType="num">
                                      <p:cBhvr>
                                        <p:cTn id="49" dur="500" fill="hold"/>
                                        <p:tgtEl>
                                          <p:spTgt spid="17"/>
                                        </p:tgtEl>
                                        <p:attrNameLst>
                                          <p:attrName>ppt_y</p:attrName>
                                        </p:attrNameLst>
                                      </p:cBhvr>
                                      <p:tavLst>
                                        <p:tav tm="0">
                                          <p:val>
                                            <p:strVal val="#ppt_y+.1"/>
                                          </p:val>
                                        </p:tav>
                                        <p:tav tm="100000">
                                          <p:val>
                                            <p:strVal val="#ppt_y"/>
                                          </p:val>
                                        </p:tav>
                                      </p:tavLst>
                                    </p:anim>
                                  </p:childTnLst>
                                </p:cTn>
                              </p:par>
                            </p:childTnLst>
                          </p:cTn>
                        </p:par>
                        <p:par>
                          <p:cTn id="50" fill="hold">
                            <p:stCondLst>
                              <p:cond delay="3750"/>
                            </p:stCondLst>
                            <p:childTnLst>
                              <p:par>
                                <p:cTn id="51" presetID="42" presetClass="entr" presetSubtype="0" fill="hold" grpId="0" nodeType="after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500"/>
                                        <p:tgtEl>
                                          <p:spTgt spid="18"/>
                                        </p:tgtEl>
                                      </p:cBhvr>
                                    </p:animEffect>
                                    <p:anim calcmode="lin" valueType="num">
                                      <p:cBhvr>
                                        <p:cTn id="54" dur="500" fill="hold"/>
                                        <p:tgtEl>
                                          <p:spTgt spid="18"/>
                                        </p:tgtEl>
                                        <p:attrNameLst>
                                          <p:attrName>ppt_x</p:attrName>
                                        </p:attrNameLst>
                                      </p:cBhvr>
                                      <p:tavLst>
                                        <p:tav tm="0">
                                          <p:val>
                                            <p:strVal val="#ppt_x"/>
                                          </p:val>
                                        </p:tav>
                                        <p:tav tm="100000">
                                          <p:val>
                                            <p:strVal val="#ppt_x"/>
                                          </p:val>
                                        </p:tav>
                                      </p:tavLst>
                                    </p:anim>
                                    <p:anim calcmode="lin" valueType="num">
                                      <p:cBhvr>
                                        <p:cTn id="55" dur="500" fill="hold"/>
                                        <p:tgtEl>
                                          <p:spTgt spid="18"/>
                                        </p:tgtEl>
                                        <p:attrNameLst>
                                          <p:attrName>ppt_y</p:attrName>
                                        </p:attrNameLst>
                                      </p:cBhvr>
                                      <p:tavLst>
                                        <p:tav tm="0">
                                          <p:val>
                                            <p:strVal val="#ppt_y+.1"/>
                                          </p:val>
                                        </p:tav>
                                        <p:tav tm="100000">
                                          <p:val>
                                            <p:strVal val="#ppt_y"/>
                                          </p:val>
                                        </p:tav>
                                      </p:tavLst>
                                    </p:anim>
                                  </p:childTnLst>
                                </p:cTn>
                              </p:par>
                            </p:childTnLst>
                          </p:cTn>
                        </p:par>
                        <p:par>
                          <p:cTn id="56" fill="hold">
                            <p:stCondLst>
                              <p:cond delay="4250"/>
                            </p:stCondLst>
                            <p:childTnLst>
                              <p:par>
                                <p:cTn id="57" presetID="42" presetClass="entr" presetSubtype="0"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500"/>
                                        <p:tgtEl>
                                          <p:spTgt spid="19"/>
                                        </p:tgtEl>
                                      </p:cBhvr>
                                    </p:animEffect>
                                    <p:anim calcmode="lin" valueType="num">
                                      <p:cBhvr>
                                        <p:cTn id="60" dur="500" fill="hold"/>
                                        <p:tgtEl>
                                          <p:spTgt spid="19"/>
                                        </p:tgtEl>
                                        <p:attrNameLst>
                                          <p:attrName>ppt_x</p:attrName>
                                        </p:attrNameLst>
                                      </p:cBhvr>
                                      <p:tavLst>
                                        <p:tav tm="0">
                                          <p:val>
                                            <p:strVal val="#ppt_x"/>
                                          </p:val>
                                        </p:tav>
                                        <p:tav tm="100000">
                                          <p:val>
                                            <p:strVal val="#ppt_x"/>
                                          </p:val>
                                        </p:tav>
                                      </p:tavLst>
                                    </p:anim>
                                    <p:anim calcmode="lin" valueType="num">
                                      <p:cBhvr>
                                        <p:cTn id="61" dur="5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9" grpId="0"/>
      <p:bldP spid="14" grpId="0"/>
      <p:bldP spid="15" grpId="0"/>
      <p:bldP spid="16" grpId="0"/>
      <p:bldP spid="17" grpId="0"/>
      <p:bldP spid="18" grpId="0"/>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pic>
        <p:nvPicPr>
          <p:cNvPr id="321" name="Google Shape;321;p45"/>
          <p:cNvPicPr preferRelativeResize="0"/>
          <p:nvPr/>
        </p:nvPicPr>
        <p:blipFill>
          <a:blip r:embed="rId3">
            <a:alphaModFix/>
          </a:blip>
          <a:stretch>
            <a:fillRect/>
          </a:stretch>
        </p:blipFill>
        <p:spPr>
          <a:xfrm>
            <a:off x="1867273" y="2471321"/>
            <a:ext cx="892485" cy="892500"/>
          </a:xfrm>
          <a:prstGeom prst="rect">
            <a:avLst/>
          </a:prstGeom>
          <a:noFill/>
          <a:ln>
            <a:noFill/>
          </a:ln>
        </p:spPr>
      </p:pic>
      <p:sp>
        <p:nvSpPr>
          <p:cNvPr id="322" name="Google Shape;322;p45"/>
          <p:cNvSpPr txBox="1"/>
          <p:nvPr/>
        </p:nvSpPr>
        <p:spPr>
          <a:xfrm>
            <a:off x="1875937" y="2610209"/>
            <a:ext cx="883800" cy="614723"/>
          </a:xfrm>
          <a:prstGeom prst="rect">
            <a:avLst/>
          </a:prstGeom>
          <a:noFill/>
          <a:ln>
            <a:noFill/>
          </a:ln>
        </p:spPr>
        <p:txBody>
          <a:bodyPr spcFirstLastPara="1" wrap="square" lIns="0" tIns="91425" rIns="0" bIns="91425" anchor="ctr" anchorCtr="0">
            <a:noAutofit/>
          </a:bodyPr>
          <a:lstStyle/>
          <a:p>
            <a:pPr lvl="0" algn="ctr"/>
            <a:r>
              <a:rPr lang="en" sz="2000" dirty="0" smtClean="0">
                <a:solidFill>
                  <a:srgbClr val="FFFFFF"/>
                </a:solidFill>
                <a:latin typeface="Degular Display Semibold" panose="04040606060303040305" pitchFamily="82" charset="0"/>
                <a:ea typeface="MuseoModerno"/>
                <a:cs typeface="MuseoModerno"/>
                <a:sym typeface="MuseoModerno"/>
              </a:rPr>
              <a:t>81.12%</a:t>
            </a:r>
          </a:p>
        </p:txBody>
      </p:sp>
      <p:pic>
        <p:nvPicPr>
          <p:cNvPr id="323" name="Google Shape;323;p45"/>
          <p:cNvPicPr preferRelativeResize="0"/>
          <p:nvPr/>
        </p:nvPicPr>
        <p:blipFill>
          <a:blip r:embed="rId3">
            <a:alphaModFix/>
          </a:blip>
          <a:stretch>
            <a:fillRect/>
          </a:stretch>
        </p:blipFill>
        <p:spPr>
          <a:xfrm>
            <a:off x="4125761" y="2271536"/>
            <a:ext cx="892485" cy="892500"/>
          </a:xfrm>
          <a:prstGeom prst="rect">
            <a:avLst/>
          </a:prstGeom>
          <a:noFill/>
          <a:ln>
            <a:noFill/>
          </a:ln>
        </p:spPr>
      </p:pic>
      <p:pic>
        <p:nvPicPr>
          <p:cNvPr id="324" name="Google Shape;324;p45"/>
          <p:cNvPicPr preferRelativeResize="0"/>
          <p:nvPr/>
        </p:nvPicPr>
        <p:blipFill>
          <a:blip r:embed="rId3">
            <a:alphaModFix/>
          </a:blip>
          <a:stretch>
            <a:fillRect/>
          </a:stretch>
        </p:blipFill>
        <p:spPr>
          <a:xfrm>
            <a:off x="6379896" y="2610209"/>
            <a:ext cx="892485" cy="892500"/>
          </a:xfrm>
          <a:prstGeom prst="rect">
            <a:avLst/>
          </a:prstGeom>
          <a:noFill/>
          <a:ln>
            <a:noFill/>
          </a:ln>
        </p:spPr>
      </p:pic>
      <p:sp>
        <p:nvSpPr>
          <p:cNvPr id="325" name="Google Shape;325;p45"/>
          <p:cNvSpPr txBox="1">
            <a:spLocks noGrp="1"/>
          </p:cNvSpPr>
          <p:nvPr>
            <p:ph type="title"/>
          </p:nvPr>
        </p:nvSpPr>
        <p:spPr>
          <a:xfrm>
            <a:off x="708600" y="445025"/>
            <a:ext cx="3625195" cy="572700"/>
          </a:xfrm>
          <a:prstGeom prst="rect">
            <a:avLst/>
          </a:prstGeom>
        </p:spPr>
        <p:txBody>
          <a:bodyPr spcFirstLastPara="1" wrap="square" lIns="91425" tIns="91425" rIns="91425" bIns="91425" anchor="t" anchorCtr="0">
            <a:noAutofit/>
          </a:bodyPr>
          <a:lstStyle/>
          <a:p>
            <a:pPr lvl="0"/>
            <a:r>
              <a:rPr lang="de-DE" dirty="0">
                <a:latin typeface="Degular Display Semibold" panose="04040606060303040305" pitchFamily="82" charset="0"/>
              </a:rPr>
              <a:t>Google</a:t>
            </a:r>
            <a:r>
              <a:rPr lang="de-DE" dirty="0">
                <a:latin typeface="Degular Display Medium" panose="04040506060303040305" pitchFamily="82" charset="0"/>
              </a:rPr>
              <a:t> </a:t>
            </a:r>
            <a:r>
              <a:rPr lang="de-DE" dirty="0" err="1">
                <a:latin typeface="Degular Display Medium" panose="04040506060303040305" pitchFamily="82" charset="0"/>
              </a:rPr>
              <a:t>market</a:t>
            </a:r>
            <a:r>
              <a:rPr lang="de-DE" dirty="0">
                <a:latin typeface="Degular Display Medium" panose="04040506060303040305" pitchFamily="82" charset="0"/>
              </a:rPr>
              <a:t> </a:t>
            </a:r>
            <a:r>
              <a:rPr lang="de-DE" dirty="0" err="1" smtClean="0">
                <a:latin typeface="Degular Display Medium" panose="04040506060303040305" pitchFamily="82" charset="0"/>
              </a:rPr>
              <a:t>share</a:t>
            </a:r>
            <a:r>
              <a:rPr lang="de-DE" dirty="0" smtClean="0">
                <a:latin typeface="Degular Display Medium" panose="04040506060303040305" pitchFamily="82" charset="0"/>
              </a:rPr>
              <a:t> (%)</a:t>
            </a:r>
            <a:endParaRPr dirty="0">
              <a:latin typeface="Degular Display Medium" panose="04040506060303040305" pitchFamily="82" charset="0"/>
              <a:ea typeface="MuseoModerno ExtraBold"/>
              <a:cs typeface="MuseoModerno ExtraBold"/>
              <a:sym typeface="MuseoModerno ExtraBold"/>
            </a:endParaRPr>
          </a:p>
        </p:txBody>
      </p:sp>
      <p:cxnSp>
        <p:nvCxnSpPr>
          <p:cNvPr id="326" name="Google Shape;326;p45"/>
          <p:cNvCxnSpPr>
            <a:stCxn id="322" idx="3"/>
            <a:endCxn id="327" idx="1"/>
          </p:cNvCxnSpPr>
          <p:nvPr/>
        </p:nvCxnSpPr>
        <p:spPr>
          <a:xfrm flipV="1">
            <a:off x="2759737" y="2717802"/>
            <a:ext cx="1370355" cy="199769"/>
          </a:xfrm>
          <a:prstGeom prst="straightConnector1">
            <a:avLst/>
          </a:prstGeom>
          <a:noFill/>
          <a:ln w="19050" cap="flat" cmpd="sng">
            <a:solidFill>
              <a:schemeClr val="lt1"/>
            </a:solidFill>
            <a:prstDash val="solid"/>
            <a:round/>
            <a:headEnd type="oval" w="med" len="med"/>
            <a:tailEnd type="oval" w="med" len="med"/>
          </a:ln>
        </p:spPr>
      </p:cxnSp>
      <p:cxnSp>
        <p:nvCxnSpPr>
          <p:cNvPr id="328" name="Google Shape;328;p45"/>
          <p:cNvCxnSpPr>
            <a:stCxn id="327" idx="3"/>
            <a:endCxn id="329" idx="1"/>
          </p:cNvCxnSpPr>
          <p:nvPr/>
        </p:nvCxnSpPr>
        <p:spPr>
          <a:xfrm>
            <a:off x="5013892" y="2717802"/>
            <a:ext cx="1366006" cy="338673"/>
          </a:xfrm>
          <a:prstGeom prst="straightConnector1">
            <a:avLst/>
          </a:prstGeom>
          <a:noFill/>
          <a:ln w="19050" cap="flat" cmpd="sng">
            <a:solidFill>
              <a:schemeClr val="lt1"/>
            </a:solidFill>
            <a:prstDash val="solid"/>
            <a:round/>
            <a:headEnd type="oval" w="med" len="med"/>
            <a:tailEnd type="oval" w="med" len="med"/>
          </a:ln>
        </p:spPr>
      </p:cxnSp>
      <p:cxnSp>
        <p:nvCxnSpPr>
          <p:cNvPr id="330" name="Google Shape;330;p45"/>
          <p:cNvCxnSpPr>
            <a:stCxn id="324" idx="3"/>
          </p:cNvCxnSpPr>
          <p:nvPr/>
        </p:nvCxnSpPr>
        <p:spPr>
          <a:xfrm flipV="1">
            <a:off x="7272381" y="2849167"/>
            <a:ext cx="1877869" cy="207292"/>
          </a:xfrm>
          <a:prstGeom prst="straightConnector1">
            <a:avLst/>
          </a:prstGeom>
          <a:noFill/>
          <a:ln w="19050" cap="flat" cmpd="sng">
            <a:solidFill>
              <a:schemeClr val="lt1"/>
            </a:solidFill>
            <a:prstDash val="solid"/>
            <a:round/>
            <a:headEnd type="oval" w="med" len="med"/>
            <a:tailEnd type="none" w="med" len="med"/>
          </a:ln>
        </p:spPr>
      </p:cxnSp>
      <p:sp>
        <p:nvSpPr>
          <p:cNvPr id="327" name="Google Shape;327;p45"/>
          <p:cNvSpPr txBox="1"/>
          <p:nvPr/>
        </p:nvSpPr>
        <p:spPr>
          <a:xfrm>
            <a:off x="4130092" y="2410457"/>
            <a:ext cx="883800" cy="614690"/>
          </a:xfrm>
          <a:prstGeom prst="rect">
            <a:avLst/>
          </a:prstGeom>
          <a:noFill/>
          <a:ln>
            <a:noFill/>
          </a:ln>
        </p:spPr>
        <p:txBody>
          <a:bodyPr spcFirstLastPara="1" wrap="square" lIns="0" tIns="91425" rIns="0" bIns="91425" anchor="ctr" anchorCtr="0">
            <a:noAutofit/>
          </a:bodyPr>
          <a:lstStyle/>
          <a:p>
            <a:pPr lvl="0" algn="ctr"/>
            <a:r>
              <a:rPr lang="en" sz="2000" dirty="0" smtClean="0">
                <a:solidFill>
                  <a:srgbClr val="FFFFFF"/>
                </a:solidFill>
                <a:latin typeface="Degular Display Semibold" panose="04040606060303040305" pitchFamily="82" charset="0"/>
                <a:ea typeface="MuseoModerno"/>
                <a:cs typeface="MuseoModerno"/>
                <a:sym typeface="MuseoModerno"/>
              </a:rPr>
              <a:t>81.63%</a:t>
            </a:r>
            <a:endParaRPr lang="en" sz="2000" dirty="0">
              <a:solidFill>
                <a:srgbClr val="FFFFFF"/>
              </a:solidFill>
              <a:latin typeface="Degular Display Semibold" panose="04040606060303040305" pitchFamily="82" charset="0"/>
              <a:ea typeface="MuseoModerno"/>
              <a:cs typeface="MuseoModerno"/>
              <a:sym typeface="MuseoModerno"/>
            </a:endParaRPr>
          </a:p>
        </p:txBody>
      </p:sp>
      <p:sp>
        <p:nvSpPr>
          <p:cNvPr id="329" name="Google Shape;329;p45"/>
          <p:cNvSpPr txBox="1"/>
          <p:nvPr/>
        </p:nvSpPr>
        <p:spPr>
          <a:xfrm>
            <a:off x="6379898" y="2749130"/>
            <a:ext cx="883800" cy="614690"/>
          </a:xfrm>
          <a:prstGeom prst="rect">
            <a:avLst/>
          </a:prstGeom>
          <a:noFill/>
          <a:ln>
            <a:noFill/>
          </a:ln>
        </p:spPr>
        <p:txBody>
          <a:bodyPr spcFirstLastPara="1" wrap="square" lIns="0" tIns="91425" rIns="0" bIns="91425" anchor="ctr" anchorCtr="0">
            <a:noAutofit/>
          </a:bodyPr>
          <a:lstStyle/>
          <a:p>
            <a:pPr lvl="0" algn="ctr"/>
            <a:r>
              <a:rPr lang="en" sz="2000" dirty="0" smtClean="0">
                <a:solidFill>
                  <a:srgbClr val="FFFFFF"/>
                </a:solidFill>
                <a:latin typeface="Degular Display Semibold" panose="04040606060303040305" pitchFamily="82" charset="0"/>
                <a:ea typeface="MuseoModerno"/>
                <a:cs typeface="MuseoModerno"/>
                <a:sym typeface="MuseoModerno"/>
              </a:rPr>
              <a:t>81.95%</a:t>
            </a:r>
            <a:endParaRPr lang="en" sz="2000" dirty="0">
              <a:solidFill>
                <a:srgbClr val="FFFFFF"/>
              </a:solidFill>
              <a:latin typeface="Degular Display Semibold" panose="04040606060303040305" pitchFamily="82" charset="0"/>
              <a:ea typeface="MuseoModerno"/>
              <a:cs typeface="MuseoModerno"/>
              <a:sym typeface="MuseoModerno"/>
            </a:endParaRPr>
          </a:p>
        </p:txBody>
      </p:sp>
      <p:sp>
        <p:nvSpPr>
          <p:cNvPr id="331" name="Google Shape;331;p45"/>
          <p:cNvSpPr txBox="1"/>
          <p:nvPr/>
        </p:nvSpPr>
        <p:spPr>
          <a:xfrm flipH="1">
            <a:off x="1435552" y="2005766"/>
            <a:ext cx="1764600" cy="33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200" b="1" dirty="0" smtClean="0">
                <a:solidFill>
                  <a:schemeClr val="lt1"/>
                </a:solidFill>
                <a:latin typeface="Degular Display Semibold" panose="04040606060303040305" pitchFamily="82" charset="0"/>
                <a:ea typeface="MuseoModerno"/>
                <a:cs typeface="MuseoModerno"/>
                <a:sym typeface="MuseoModerno"/>
              </a:rPr>
              <a:t>2018</a:t>
            </a:r>
            <a:endParaRPr sz="2200" b="1" dirty="0">
              <a:solidFill>
                <a:schemeClr val="lt1"/>
              </a:solidFill>
              <a:latin typeface="Degular Display Semibold" panose="04040606060303040305" pitchFamily="82" charset="0"/>
              <a:ea typeface="MuseoModerno"/>
              <a:cs typeface="MuseoModerno"/>
              <a:sym typeface="MuseoModerno"/>
            </a:endParaRPr>
          </a:p>
        </p:txBody>
      </p:sp>
      <p:sp>
        <p:nvSpPr>
          <p:cNvPr id="333" name="Google Shape;333;p45"/>
          <p:cNvSpPr txBox="1"/>
          <p:nvPr/>
        </p:nvSpPr>
        <p:spPr>
          <a:xfrm flipH="1">
            <a:off x="3687527" y="3471381"/>
            <a:ext cx="1764600" cy="33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200" b="1" dirty="0" smtClean="0">
                <a:solidFill>
                  <a:schemeClr val="lt1"/>
                </a:solidFill>
                <a:latin typeface="Degular Display Semibold" panose="04040606060303040305" pitchFamily="82" charset="0"/>
                <a:ea typeface="MuseoModerno"/>
                <a:cs typeface="MuseoModerno"/>
                <a:sym typeface="MuseoModerno"/>
              </a:rPr>
              <a:t>2019</a:t>
            </a:r>
            <a:endParaRPr sz="2200" b="1" dirty="0">
              <a:solidFill>
                <a:schemeClr val="lt1"/>
              </a:solidFill>
              <a:latin typeface="Degular Display Semibold" panose="04040606060303040305" pitchFamily="82" charset="0"/>
              <a:ea typeface="MuseoModerno"/>
              <a:cs typeface="MuseoModerno"/>
              <a:sym typeface="MuseoModerno"/>
            </a:endParaRPr>
          </a:p>
        </p:txBody>
      </p:sp>
      <p:sp>
        <p:nvSpPr>
          <p:cNvPr id="335" name="Google Shape;335;p45"/>
          <p:cNvSpPr txBox="1"/>
          <p:nvPr/>
        </p:nvSpPr>
        <p:spPr>
          <a:xfrm flipH="1">
            <a:off x="5943855" y="2094700"/>
            <a:ext cx="1764600" cy="33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200" b="1" dirty="0" smtClean="0">
                <a:solidFill>
                  <a:schemeClr val="lt1"/>
                </a:solidFill>
                <a:latin typeface="Degular Display Semibold" panose="04040606060303040305" pitchFamily="82" charset="0"/>
                <a:ea typeface="MuseoModerno"/>
                <a:cs typeface="MuseoModerno"/>
                <a:sym typeface="MuseoModerno"/>
              </a:rPr>
              <a:t>2020</a:t>
            </a:r>
            <a:endParaRPr sz="2200" b="1" dirty="0">
              <a:solidFill>
                <a:schemeClr val="lt1"/>
              </a:solidFill>
              <a:latin typeface="Degular Display Semibold" panose="04040606060303040305" pitchFamily="82" charset="0"/>
              <a:ea typeface="MuseoModerno"/>
              <a:cs typeface="MuseoModerno"/>
              <a:sym typeface="MuseoModerno"/>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400" fill="hold">
                                          <p:stCondLst>
                                            <p:cond delay="0"/>
                                          </p:stCondLst>
                                        </p:cTn>
                                        <p:tgtEl>
                                          <p:spTgt spid="322"/>
                                        </p:tgtEl>
                                        <p:attrNameLst>
                                          <p:attrName>r</p:attrName>
                                        </p:attrNameLst>
                                      </p:cBhvr>
                                    </p:animRot>
                                    <p:animRot by="-240000">
                                      <p:cBhvr>
                                        <p:cTn id="7" dur="800" fill="hold">
                                          <p:stCondLst>
                                            <p:cond delay="800"/>
                                          </p:stCondLst>
                                        </p:cTn>
                                        <p:tgtEl>
                                          <p:spTgt spid="322"/>
                                        </p:tgtEl>
                                        <p:attrNameLst>
                                          <p:attrName>r</p:attrName>
                                        </p:attrNameLst>
                                      </p:cBhvr>
                                    </p:animRot>
                                    <p:animRot by="240000">
                                      <p:cBhvr>
                                        <p:cTn id="8" dur="800" fill="hold">
                                          <p:stCondLst>
                                            <p:cond delay="1600"/>
                                          </p:stCondLst>
                                        </p:cTn>
                                        <p:tgtEl>
                                          <p:spTgt spid="322"/>
                                        </p:tgtEl>
                                        <p:attrNameLst>
                                          <p:attrName>r</p:attrName>
                                        </p:attrNameLst>
                                      </p:cBhvr>
                                    </p:animRot>
                                    <p:animRot by="-240000">
                                      <p:cBhvr>
                                        <p:cTn id="9" dur="800" fill="hold">
                                          <p:stCondLst>
                                            <p:cond delay="2400"/>
                                          </p:stCondLst>
                                        </p:cTn>
                                        <p:tgtEl>
                                          <p:spTgt spid="322"/>
                                        </p:tgtEl>
                                        <p:attrNameLst>
                                          <p:attrName>r</p:attrName>
                                        </p:attrNameLst>
                                      </p:cBhvr>
                                    </p:animRot>
                                    <p:animRot by="120000">
                                      <p:cBhvr>
                                        <p:cTn id="10" dur="800" fill="hold">
                                          <p:stCondLst>
                                            <p:cond delay="3200"/>
                                          </p:stCondLst>
                                        </p:cTn>
                                        <p:tgtEl>
                                          <p:spTgt spid="322"/>
                                        </p:tgtEl>
                                        <p:attrNameLst>
                                          <p:attrName>r</p:attrName>
                                        </p:attrNameLst>
                                      </p:cBhvr>
                                    </p:animRot>
                                  </p:childTnLst>
                                </p:cTn>
                              </p:par>
                              <p:par>
                                <p:cTn id="11" presetID="32" presetClass="emph" presetSubtype="0" fill="hold" nodeType="withEffect">
                                  <p:stCondLst>
                                    <p:cond delay="0"/>
                                  </p:stCondLst>
                                  <p:childTnLst>
                                    <p:animRot by="120000">
                                      <p:cBhvr>
                                        <p:cTn id="12" dur="400" fill="hold">
                                          <p:stCondLst>
                                            <p:cond delay="0"/>
                                          </p:stCondLst>
                                        </p:cTn>
                                        <p:tgtEl>
                                          <p:spTgt spid="321"/>
                                        </p:tgtEl>
                                        <p:attrNameLst>
                                          <p:attrName>r</p:attrName>
                                        </p:attrNameLst>
                                      </p:cBhvr>
                                    </p:animRot>
                                    <p:animRot by="-240000">
                                      <p:cBhvr>
                                        <p:cTn id="13" dur="800" fill="hold">
                                          <p:stCondLst>
                                            <p:cond delay="800"/>
                                          </p:stCondLst>
                                        </p:cTn>
                                        <p:tgtEl>
                                          <p:spTgt spid="321"/>
                                        </p:tgtEl>
                                        <p:attrNameLst>
                                          <p:attrName>r</p:attrName>
                                        </p:attrNameLst>
                                      </p:cBhvr>
                                    </p:animRot>
                                    <p:animRot by="240000">
                                      <p:cBhvr>
                                        <p:cTn id="14" dur="800" fill="hold">
                                          <p:stCondLst>
                                            <p:cond delay="1600"/>
                                          </p:stCondLst>
                                        </p:cTn>
                                        <p:tgtEl>
                                          <p:spTgt spid="321"/>
                                        </p:tgtEl>
                                        <p:attrNameLst>
                                          <p:attrName>r</p:attrName>
                                        </p:attrNameLst>
                                      </p:cBhvr>
                                    </p:animRot>
                                    <p:animRot by="-240000">
                                      <p:cBhvr>
                                        <p:cTn id="15" dur="800" fill="hold">
                                          <p:stCondLst>
                                            <p:cond delay="2400"/>
                                          </p:stCondLst>
                                        </p:cTn>
                                        <p:tgtEl>
                                          <p:spTgt spid="321"/>
                                        </p:tgtEl>
                                        <p:attrNameLst>
                                          <p:attrName>r</p:attrName>
                                        </p:attrNameLst>
                                      </p:cBhvr>
                                    </p:animRot>
                                    <p:animRot by="120000">
                                      <p:cBhvr>
                                        <p:cTn id="16" dur="800" fill="hold">
                                          <p:stCondLst>
                                            <p:cond delay="3200"/>
                                          </p:stCondLst>
                                        </p:cTn>
                                        <p:tgtEl>
                                          <p:spTgt spid="321"/>
                                        </p:tgtEl>
                                        <p:attrNameLst>
                                          <p:attrName>r</p:attrName>
                                        </p:attrNameLst>
                                      </p:cBhvr>
                                    </p:animRot>
                                  </p:childTnLst>
                                </p:cTn>
                              </p:par>
                              <p:par>
                                <p:cTn id="17" presetID="32" presetClass="emph" presetSubtype="0" fill="hold" nodeType="withEffect">
                                  <p:stCondLst>
                                    <p:cond delay="0"/>
                                  </p:stCondLst>
                                  <p:childTnLst>
                                    <p:animRot by="120000">
                                      <p:cBhvr>
                                        <p:cTn id="18" dur="400" fill="hold">
                                          <p:stCondLst>
                                            <p:cond delay="0"/>
                                          </p:stCondLst>
                                        </p:cTn>
                                        <p:tgtEl>
                                          <p:spTgt spid="326"/>
                                        </p:tgtEl>
                                        <p:attrNameLst>
                                          <p:attrName>r</p:attrName>
                                        </p:attrNameLst>
                                      </p:cBhvr>
                                    </p:animRot>
                                    <p:animRot by="-240000">
                                      <p:cBhvr>
                                        <p:cTn id="19" dur="800" fill="hold">
                                          <p:stCondLst>
                                            <p:cond delay="800"/>
                                          </p:stCondLst>
                                        </p:cTn>
                                        <p:tgtEl>
                                          <p:spTgt spid="326"/>
                                        </p:tgtEl>
                                        <p:attrNameLst>
                                          <p:attrName>r</p:attrName>
                                        </p:attrNameLst>
                                      </p:cBhvr>
                                    </p:animRot>
                                    <p:animRot by="240000">
                                      <p:cBhvr>
                                        <p:cTn id="20" dur="800" fill="hold">
                                          <p:stCondLst>
                                            <p:cond delay="1600"/>
                                          </p:stCondLst>
                                        </p:cTn>
                                        <p:tgtEl>
                                          <p:spTgt spid="326"/>
                                        </p:tgtEl>
                                        <p:attrNameLst>
                                          <p:attrName>r</p:attrName>
                                        </p:attrNameLst>
                                      </p:cBhvr>
                                    </p:animRot>
                                    <p:animRot by="-240000">
                                      <p:cBhvr>
                                        <p:cTn id="21" dur="800" fill="hold">
                                          <p:stCondLst>
                                            <p:cond delay="2400"/>
                                          </p:stCondLst>
                                        </p:cTn>
                                        <p:tgtEl>
                                          <p:spTgt spid="326"/>
                                        </p:tgtEl>
                                        <p:attrNameLst>
                                          <p:attrName>r</p:attrName>
                                        </p:attrNameLst>
                                      </p:cBhvr>
                                    </p:animRot>
                                    <p:animRot by="120000">
                                      <p:cBhvr>
                                        <p:cTn id="22" dur="800" fill="hold">
                                          <p:stCondLst>
                                            <p:cond delay="3200"/>
                                          </p:stCondLst>
                                        </p:cTn>
                                        <p:tgtEl>
                                          <p:spTgt spid="326"/>
                                        </p:tgtEl>
                                        <p:attrNameLst>
                                          <p:attrName>r</p:attrName>
                                        </p:attrNameLst>
                                      </p:cBhvr>
                                    </p:animRot>
                                  </p:childTnLst>
                                </p:cTn>
                              </p:par>
                              <p:par>
                                <p:cTn id="23" presetID="32" presetClass="emph" presetSubtype="0" fill="hold" grpId="0" nodeType="withEffect">
                                  <p:stCondLst>
                                    <p:cond delay="0"/>
                                  </p:stCondLst>
                                  <p:childTnLst>
                                    <p:animRot by="120000">
                                      <p:cBhvr>
                                        <p:cTn id="24" dur="400" fill="hold">
                                          <p:stCondLst>
                                            <p:cond delay="0"/>
                                          </p:stCondLst>
                                        </p:cTn>
                                        <p:tgtEl>
                                          <p:spTgt spid="327"/>
                                        </p:tgtEl>
                                        <p:attrNameLst>
                                          <p:attrName>r</p:attrName>
                                        </p:attrNameLst>
                                      </p:cBhvr>
                                    </p:animRot>
                                    <p:animRot by="-240000">
                                      <p:cBhvr>
                                        <p:cTn id="25" dur="800" fill="hold">
                                          <p:stCondLst>
                                            <p:cond delay="800"/>
                                          </p:stCondLst>
                                        </p:cTn>
                                        <p:tgtEl>
                                          <p:spTgt spid="327"/>
                                        </p:tgtEl>
                                        <p:attrNameLst>
                                          <p:attrName>r</p:attrName>
                                        </p:attrNameLst>
                                      </p:cBhvr>
                                    </p:animRot>
                                    <p:animRot by="240000">
                                      <p:cBhvr>
                                        <p:cTn id="26" dur="800" fill="hold">
                                          <p:stCondLst>
                                            <p:cond delay="1600"/>
                                          </p:stCondLst>
                                        </p:cTn>
                                        <p:tgtEl>
                                          <p:spTgt spid="327"/>
                                        </p:tgtEl>
                                        <p:attrNameLst>
                                          <p:attrName>r</p:attrName>
                                        </p:attrNameLst>
                                      </p:cBhvr>
                                    </p:animRot>
                                    <p:animRot by="-240000">
                                      <p:cBhvr>
                                        <p:cTn id="27" dur="800" fill="hold">
                                          <p:stCondLst>
                                            <p:cond delay="2400"/>
                                          </p:stCondLst>
                                        </p:cTn>
                                        <p:tgtEl>
                                          <p:spTgt spid="327"/>
                                        </p:tgtEl>
                                        <p:attrNameLst>
                                          <p:attrName>r</p:attrName>
                                        </p:attrNameLst>
                                      </p:cBhvr>
                                    </p:animRot>
                                    <p:animRot by="120000">
                                      <p:cBhvr>
                                        <p:cTn id="28" dur="800" fill="hold">
                                          <p:stCondLst>
                                            <p:cond delay="3200"/>
                                          </p:stCondLst>
                                        </p:cTn>
                                        <p:tgtEl>
                                          <p:spTgt spid="327"/>
                                        </p:tgtEl>
                                        <p:attrNameLst>
                                          <p:attrName>r</p:attrName>
                                        </p:attrNameLst>
                                      </p:cBhvr>
                                    </p:animRot>
                                  </p:childTnLst>
                                </p:cTn>
                              </p:par>
                              <p:par>
                                <p:cTn id="29" presetID="32" presetClass="emph" presetSubtype="0" fill="hold" nodeType="withEffect">
                                  <p:stCondLst>
                                    <p:cond delay="0"/>
                                  </p:stCondLst>
                                  <p:childTnLst>
                                    <p:animRot by="120000">
                                      <p:cBhvr>
                                        <p:cTn id="30" dur="400" fill="hold">
                                          <p:stCondLst>
                                            <p:cond delay="0"/>
                                          </p:stCondLst>
                                        </p:cTn>
                                        <p:tgtEl>
                                          <p:spTgt spid="323"/>
                                        </p:tgtEl>
                                        <p:attrNameLst>
                                          <p:attrName>r</p:attrName>
                                        </p:attrNameLst>
                                      </p:cBhvr>
                                    </p:animRot>
                                    <p:animRot by="-240000">
                                      <p:cBhvr>
                                        <p:cTn id="31" dur="800" fill="hold">
                                          <p:stCondLst>
                                            <p:cond delay="800"/>
                                          </p:stCondLst>
                                        </p:cTn>
                                        <p:tgtEl>
                                          <p:spTgt spid="323"/>
                                        </p:tgtEl>
                                        <p:attrNameLst>
                                          <p:attrName>r</p:attrName>
                                        </p:attrNameLst>
                                      </p:cBhvr>
                                    </p:animRot>
                                    <p:animRot by="240000">
                                      <p:cBhvr>
                                        <p:cTn id="32" dur="800" fill="hold">
                                          <p:stCondLst>
                                            <p:cond delay="1600"/>
                                          </p:stCondLst>
                                        </p:cTn>
                                        <p:tgtEl>
                                          <p:spTgt spid="323"/>
                                        </p:tgtEl>
                                        <p:attrNameLst>
                                          <p:attrName>r</p:attrName>
                                        </p:attrNameLst>
                                      </p:cBhvr>
                                    </p:animRot>
                                    <p:animRot by="-240000">
                                      <p:cBhvr>
                                        <p:cTn id="33" dur="800" fill="hold">
                                          <p:stCondLst>
                                            <p:cond delay="2400"/>
                                          </p:stCondLst>
                                        </p:cTn>
                                        <p:tgtEl>
                                          <p:spTgt spid="323"/>
                                        </p:tgtEl>
                                        <p:attrNameLst>
                                          <p:attrName>r</p:attrName>
                                        </p:attrNameLst>
                                      </p:cBhvr>
                                    </p:animRot>
                                    <p:animRot by="120000">
                                      <p:cBhvr>
                                        <p:cTn id="34" dur="800" fill="hold">
                                          <p:stCondLst>
                                            <p:cond delay="3200"/>
                                          </p:stCondLst>
                                        </p:cTn>
                                        <p:tgtEl>
                                          <p:spTgt spid="323"/>
                                        </p:tgtEl>
                                        <p:attrNameLst>
                                          <p:attrName>r</p:attrName>
                                        </p:attrNameLst>
                                      </p:cBhvr>
                                    </p:animRot>
                                  </p:childTnLst>
                                </p:cTn>
                              </p:par>
                              <p:par>
                                <p:cTn id="35" presetID="32" presetClass="emph" presetSubtype="0" fill="hold" nodeType="withEffect">
                                  <p:stCondLst>
                                    <p:cond delay="0"/>
                                  </p:stCondLst>
                                  <p:childTnLst>
                                    <p:animRot by="120000">
                                      <p:cBhvr>
                                        <p:cTn id="36" dur="400" fill="hold">
                                          <p:stCondLst>
                                            <p:cond delay="0"/>
                                          </p:stCondLst>
                                        </p:cTn>
                                        <p:tgtEl>
                                          <p:spTgt spid="328"/>
                                        </p:tgtEl>
                                        <p:attrNameLst>
                                          <p:attrName>r</p:attrName>
                                        </p:attrNameLst>
                                      </p:cBhvr>
                                    </p:animRot>
                                    <p:animRot by="-240000">
                                      <p:cBhvr>
                                        <p:cTn id="37" dur="800" fill="hold">
                                          <p:stCondLst>
                                            <p:cond delay="800"/>
                                          </p:stCondLst>
                                        </p:cTn>
                                        <p:tgtEl>
                                          <p:spTgt spid="328"/>
                                        </p:tgtEl>
                                        <p:attrNameLst>
                                          <p:attrName>r</p:attrName>
                                        </p:attrNameLst>
                                      </p:cBhvr>
                                    </p:animRot>
                                    <p:animRot by="240000">
                                      <p:cBhvr>
                                        <p:cTn id="38" dur="800" fill="hold">
                                          <p:stCondLst>
                                            <p:cond delay="1600"/>
                                          </p:stCondLst>
                                        </p:cTn>
                                        <p:tgtEl>
                                          <p:spTgt spid="328"/>
                                        </p:tgtEl>
                                        <p:attrNameLst>
                                          <p:attrName>r</p:attrName>
                                        </p:attrNameLst>
                                      </p:cBhvr>
                                    </p:animRot>
                                    <p:animRot by="-240000">
                                      <p:cBhvr>
                                        <p:cTn id="39" dur="800" fill="hold">
                                          <p:stCondLst>
                                            <p:cond delay="2400"/>
                                          </p:stCondLst>
                                        </p:cTn>
                                        <p:tgtEl>
                                          <p:spTgt spid="328"/>
                                        </p:tgtEl>
                                        <p:attrNameLst>
                                          <p:attrName>r</p:attrName>
                                        </p:attrNameLst>
                                      </p:cBhvr>
                                    </p:animRot>
                                    <p:animRot by="120000">
                                      <p:cBhvr>
                                        <p:cTn id="40" dur="800" fill="hold">
                                          <p:stCondLst>
                                            <p:cond delay="3200"/>
                                          </p:stCondLst>
                                        </p:cTn>
                                        <p:tgtEl>
                                          <p:spTgt spid="328"/>
                                        </p:tgtEl>
                                        <p:attrNameLst>
                                          <p:attrName>r</p:attrName>
                                        </p:attrNameLst>
                                      </p:cBhvr>
                                    </p:animRot>
                                  </p:childTnLst>
                                </p:cTn>
                              </p:par>
                              <p:par>
                                <p:cTn id="41" presetID="32" presetClass="emph" presetSubtype="0" fill="hold" grpId="0" nodeType="withEffect">
                                  <p:stCondLst>
                                    <p:cond delay="0"/>
                                  </p:stCondLst>
                                  <p:childTnLst>
                                    <p:animRot by="120000">
                                      <p:cBhvr>
                                        <p:cTn id="42" dur="400" fill="hold">
                                          <p:stCondLst>
                                            <p:cond delay="0"/>
                                          </p:stCondLst>
                                        </p:cTn>
                                        <p:tgtEl>
                                          <p:spTgt spid="329"/>
                                        </p:tgtEl>
                                        <p:attrNameLst>
                                          <p:attrName>r</p:attrName>
                                        </p:attrNameLst>
                                      </p:cBhvr>
                                    </p:animRot>
                                    <p:animRot by="-240000">
                                      <p:cBhvr>
                                        <p:cTn id="43" dur="800" fill="hold">
                                          <p:stCondLst>
                                            <p:cond delay="800"/>
                                          </p:stCondLst>
                                        </p:cTn>
                                        <p:tgtEl>
                                          <p:spTgt spid="329"/>
                                        </p:tgtEl>
                                        <p:attrNameLst>
                                          <p:attrName>r</p:attrName>
                                        </p:attrNameLst>
                                      </p:cBhvr>
                                    </p:animRot>
                                    <p:animRot by="240000">
                                      <p:cBhvr>
                                        <p:cTn id="44" dur="800" fill="hold">
                                          <p:stCondLst>
                                            <p:cond delay="1600"/>
                                          </p:stCondLst>
                                        </p:cTn>
                                        <p:tgtEl>
                                          <p:spTgt spid="329"/>
                                        </p:tgtEl>
                                        <p:attrNameLst>
                                          <p:attrName>r</p:attrName>
                                        </p:attrNameLst>
                                      </p:cBhvr>
                                    </p:animRot>
                                    <p:animRot by="-240000">
                                      <p:cBhvr>
                                        <p:cTn id="45" dur="800" fill="hold">
                                          <p:stCondLst>
                                            <p:cond delay="2400"/>
                                          </p:stCondLst>
                                        </p:cTn>
                                        <p:tgtEl>
                                          <p:spTgt spid="329"/>
                                        </p:tgtEl>
                                        <p:attrNameLst>
                                          <p:attrName>r</p:attrName>
                                        </p:attrNameLst>
                                      </p:cBhvr>
                                    </p:animRot>
                                    <p:animRot by="120000">
                                      <p:cBhvr>
                                        <p:cTn id="46" dur="800" fill="hold">
                                          <p:stCondLst>
                                            <p:cond delay="3200"/>
                                          </p:stCondLst>
                                        </p:cTn>
                                        <p:tgtEl>
                                          <p:spTgt spid="329"/>
                                        </p:tgtEl>
                                        <p:attrNameLst>
                                          <p:attrName>r</p:attrName>
                                        </p:attrNameLst>
                                      </p:cBhvr>
                                    </p:animRot>
                                  </p:childTnLst>
                                </p:cTn>
                              </p:par>
                              <p:par>
                                <p:cTn id="47" presetID="32" presetClass="emph" presetSubtype="0" fill="hold" nodeType="withEffect">
                                  <p:stCondLst>
                                    <p:cond delay="0"/>
                                  </p:stCondLst>
                                  <p:childTnLst>
                                    <p:animRot by="120000">
                                      <p:cBhvr>
                                        <p:cTn id="48" dur="400" fill="hold">
                                          <p:stCondLst>
                                            <p:cond delay="0"/>
                                          </p:stCondLst>
                                        </p:cTn>
                                        <p:tgtEl>
                                          <p:spTgt spid="324"/>
                                        </p:tgtEl>
                                        <p:attrNameLst>
                                          <p:attrName>r</p:attrName>
                                        </p:attrNameLst>
                                      </p:cBhvr>
                                    </p:animRot>
                                    <p:animRot by="-240000">
                                      <p:cBhvr>
                                        <p:cTn id="49" dur="800" fill="hold">
                                          <p:stCondLst>
                                            <p:cond delay="800"/>
                                          </p:stCondLst>
                                        </p:cTn>
                                        <p:tgtEl>
                                          <p:spTgt spid="324"/>
                                        </p:tgtEl>
                                        <p:attrNameLst>
                                          <p:attrName>r</p:attrName>
                                        </p:attrNameLst>
                                      </p:cBhvr>
                                    </p:animRot>
                                    <p:animRot by="240000">
                                      <p:cBhvr>
                                        <p:cTn id="50" dur="800" fill="hold">
                                          <p:stCondLst>
                                            <p:cond delay="1600"/>
                                          </p:stCondLst>
                                        </p:cTn>
                                        <p:tgtEl>
                                          <p:spTgt spid="324"/>
                                        </p:tgtEl>
                                        <p:attrNameLst>
                                          <p:attrName>r</p:attrName>
                                        </p:attrNameLst>
                                      </p:cBhvr>
                                    </p:animRot>
                                    <p:animRot by="-240000">
                                      <p:cBhvr>
                                        <p:cTn id="51" dur="800" fill="hold">
                                          <p:stCondLst>
                                            <p:cond delay="2400"/>
                                          </p:stCondLst>
                                        </p:cTn>
                                        <p:tgtEl>
                                          <p:spTgt spid="324"/>
                                        </p:tgtEl>
                                        <p:attrNameLst>
                                          <p:attrName>r</p:attrName>
                                        </p:attrNameLst>
                                      </p:cBhvr>
                                    </p:animRot>
                                    <p:animRot by="120000">
                                      <p:cBhvr>
                                        <p:cTn id="52" dur="800" fill="hold">
                                          <p:stCondLst>
                                            <p:cond delay="3200"/>
                                          </p:stCondLst>
                                        </p:cTn>
                                        <p:tgtEl>
                                          <p:spTgt spid="324"/>
                                        </p:tgtEl>
                                        <p:attrNameLst>
                                          <p:attrName>r</p:attrName>
                                        </p:attrNameLst>
                                      </p:cBhvr>
                                    </p:animRot>
                                  </p:childTnLst>
                                </p:cTn>
                              </p:par>
                              <p:par>
                                <p:cTn id="53" presetID="32" presetClass="emph" presetSubtype="0" fill="hold" nodeType="withEffect">
                                  <p:stCondLst>
                                    <p:cond delay="0"/>
                                  </p:stCondLst>
                                  <p:childTnLst>
                                    <p:animRot by="120000">
                                      <p:cBhvr>
                                        <p:cTn id="54" dur="400" fill="hold">
                                          <p:stCondLst>
                                            <p:cond delay="0"/>
                                          </p:stCondLst>
                                        </p:cTn>
                                        <p:tgtEl>
                                          <p:spTgt spid="330"/>
                                        </p:tgtEl>
                                        <p:attrNameLst>
                                          <p:attrName>r</p:attrName>
                                        </p:attrNameLst>
                                      </p:cBhvr>
                                    </p:animRot>
                                    <p:animRot by="-240000">
                                      <p:cBhvr>
                                        <p:cTn id="55" dur="800" fill="hold">
                                          <p:stCondLst>
                                            <p:cond delay="800"/>
                                          </p:stCondLst>
                                        </p:cTn>
                                        <p:tgtEl>
                                          <p:spTgt spid="330"/>
                                        </p:tgtEl>
                                        <p:attrNameLst>
                                          <p:attrName>r</p:attrName>
                                        </p:attrNameLst>
                                      </p:cBhvr>
                                    </p:animRot>
                                    <p:animRot by="240000">
                                      <p:cBhvr>
                                        <p:cTn id="56" dur="800" fill="hold">
                                          <p:stCondLst>
                                            <p:cond delay="1600"/>
                                          </p:stCondLst>
                                        </p:cTn>
                                        <p:tgtEl>
                                          <p:spTgt spid="330"/>
                                        </p:tgtEl>
                                        <p:attrNameLst>
                                          <p:attrName>r</p:attrName>
                                        </p:attrNameLst>
                                      </p:cBhvr>
                                    </p:animRot>
                                    <p:animRot by="-240000">
                                      <p:cBhvr>
                                        <p:cTn id="57" dur="800" fill="hold">
                                          <p:stCondLst>
                                            <p:cond delay="2400"/>
                                          </p:stCondLst>
                                        </p:cTn>
                                        <p:tgtEl>
                                          <p:spTgt spid="330"/>
                                        </p:tgtEl>
                                        <p:attrNameLst>
                                          <p:attrName>r</p:attrName>
                                        </p:attrNameLst>
                                      </p:cBhvr>
                                    </p:animRot>
                                    <p:animRot by="120000">
                                      <p:cBhvr>
                                        <p:cTn id="58" dur="800" fill="hold">
                                          <p:stCondLst>
                                            <p:cond delay="3200"/>
                                          </p:stCondLst>
                                        </p:cTn>
                                        <p:tgtEl>
                                          <p:spTgt spid="330"/>
                                        </p:tgtEl>
                                        <p:attrNameLst>
                                          <p:attrName>r</p:attrName>
                                        </p:attrNameLst>
                                      </p:cBhvr>
                                    </p:animRot>
                                  </p:childTnLst>
                                </p:cTn>
                              </p:par>
                              <p:par>
                                <p:cTn id="59" presetID="42" presetClass="entr" presetSubtype="0" fill="hold" grpId="0" nodeType="withEffect">
                                  <p:stCondLst>
                                    <p:cond delay="0"/>
                                  </p:stCondLst>
                                  <p:childTnLst>
                                    <p:set>
                                      <p:cBhvr>
                                        <p:cTn id="60" dur="1" fill="hold">
                                          <p:stCondLst>
                                            <p:cond delay="0"/>
                                          </p:stCondLst>
                                        </p:cTn>
                                        <p:tgtEl>
                                          <p:spTgt spid="325"/>
                                        </p:tgtEl>
                                        <p:attrNameLst>
                                          <p:attrName>style.visibility</p:attrName>
                                        </p:attrNameLst>
                                      </p:cBhvr>
                                      <p:to>
                                        <p:strVal val="visible"/>
                                      </p:to>
                                    </p:set>
                                    <p:animEffect transition="in" filter="fade">
                                      <p:cBhvr>
                                        <p:cTn id="61" dur="500"/>
                                        <p:tgtEl>
                                          <p:spTgt spid="325"/>
                                        </p:tgtEl>
                                      </p:cBhvr>
                                    </p:animEffect>
                                    <p:anim calcmode="lin" valueType="num">
                                      <p:cBhvr>
                                        <p:cTn id="62" dur="500" fill="hold"/>
                                        <p:tgtEl>
                                          <p:spTgt spid="325"/>
                                        </p:tgtEl>
                                        <p:attrNameLst>
                                          <p:attrName>ppt_x</p:attrName>
                                        </p:attrNameLst>
                                      </p:cBhvr>
                                      <p:tavLst>
                                        <p:tav tm="0">
                                          <p:val>
                                            <p:strVal val="#ppt_x"/>
                                          </p:val>
                                        </p:tav>
                                        <p:tav tm="100000">
                                          <p:val>
                                            <p:strVal val="#ppt_x"/>
                                          </p:val>
                                        </p:tav>
                                      </p:tavLst>
                                    </p:anim>
                                    <p:anim calcmode="lin" valueType="num">
                                      <p:cBhvr>
                                        <p:cTn id="63" dur="500" fill="hold"/>
                                        <p:tgtEl>
                                          <p:spTgt spid="325"/>
                                        </p:tgtEl>
                                        <p:attrNameLst>
                                          <p:attrName>ppt_y</p:attrName>
                                        </p:attrNameLst>
                                      </p:cBhvr>
                                      <p:tavLst>
                                        <p:tav tm="0">
                                          <p:val>
                                            <p:strVal val="#ppt_y+.1"/>
                                          </p:val>
                                        </p:tav>
                                        <p:tav tm="100000">
                                          <p:val>
                                            <p:strVal val="#ppt_y"/>
                                          </p:val>
                                        </p:tav>
                                      </p:tavLst>
                                    </p:anim>
                                  </p:childTnLst>
                                </p:cTn>
                              </p:par>
                              <p:par>
                                <p:cTn id="64" presetID="10" presetClass="entr" presetSubtype="0" fill="hold" grpId="0" nodeType="withEffect">
                                  <p:stCondLst>
                                    <p:cond delay="0"/>
                                  </p:stCondLst>
                                  <p:childTnLst>
                                    <p:set>
                                      <p:cBhvr>
                                        <p:cTn id="65" dur="1" fill="hold">
                                          <p:stCondLst>
                                            <p:cond delay="0"/>
                                          </p:stCondLst>
                                        </p:cTn>
                                        <p:tgtEl>
                                          <p:spTgt spid="331"/>
                                        </p:tgtEl>
                                        <p:attrNameLst>
                                          <p:attrName>style.visibility</p:attrName>
                                        </p:attrNameLst>
                                      </p:cBhvr>
                                      <p:to>
                                        <p:strVal val="visible"/>
                                      </p:to>
                                    </p:set>
                                    <p:animEffect transition="in" filter="fade">
                                      <p:cBhvr>
                                        <p:cTn id="66" dur="500"/>
                                        <p:tgtEl>
                                          <p:spTgt spid="331"/>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33"/>
                                        </p:tgtEl>
                                        <p:attrNameLst>
                                          <p:attrName>style.visibility</p:attrName>
                                        </p:attrNameLst>
                                      </p:cBhvr>
                                      <p:to>
                                        <p:strVal val="visible"/>
                                      </p:to>
                                    </p:set>
                                    <p:animEffect transition="in" filter="fade">
                                      <p:cBhvr>
                                        <p:cTn id="69" dur="500"/>
                                        <p:tgtEl>
                                          <p:spTgt spid="333"/>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35"/>
                                        </p:tgtEl>
                                        <p:attrNameLst>
                                          <p:attrName>style.visibility</p:attrName>
                                        </p:attrNameLst>
                                      </p:cBhvr>
                                      <p:to>
                                        <p:strVal val="visible"/>
                                      </p:to>
                                    </p:set>
                                    <p:animEffect transition="in" filter="fade">
                                      <p:cBhvr>
                                        <p:cTn id="72" dur="500"/>
                                        <p:tgtEl>
                                          <p:spTgt spid="3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p:bldP spid="325" grpId="0"/>
      <p:bldP spid="327" grpId="0"/>
      <p:bldP spid="329" grpId="0"/>
      <p:bldP spid="331" grpId="0"/>
      <p:bldP spid="333" grpId="0"/>
      <p:bldP spid="33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18" name="Google Shape;321;p45"/>
          <p:cNvPicPr preferRelativeResize="0"/>
          <p:nvPr/>
        </p:nvPicPr>
        <p:blipFill>
          <a:blip r:embed="rId3">
            <a:alphaModFix/>
          </a:blip>
          <a:stretch>
            <a:fillRect/>
          </a:stretch>
        </p:blipFill>
        <p:spPr>
          <a:xfrm>
            <a:off x="1867273" y="2471321"/>
            <a:ext cx="892485" cy="892500"/>
          </a:xfrm>
          <a:prstGeom prst="rect">
            <a:avLst/>
          </a:prstGeom>
          <a:noFill/>
          <a:ln>
            <a:noFill/>
          </a:ln>
        </p:spPr>
      </p:pic>
      <p:sp>
        <p:nvSpPr>
          <p:cNvPr id="19" name="Google Shape;322;p45"/>
          <p:cNvSpPr txBox="1"/>
          <p:nvPr/>
        </p:nvSpPr>
        <p:spPr>
          <a:xfrm>
            <a:off x="1875937" y="2610209"/>
            <a:ext cx="883800" cy="614723"/>
          </a:xfrm>
          <a:prstGeom prst="rect">
            <a:avLst/>
          </a:prstGeom>
          <a:noFill/>
          <a:ln>
            <a:noFill/>
          </a:ln>
        </p:spPr>
        <p:txBody>
          <a:bodyPr spcFirstLastPara="1" wrap="square" lIns="0" tIns="91425" rIns="0" bIns="91425" anchor="ctr" anchorCtr="0">
            <a:noAutofit/>
          </a:bodyPr>
          <a:lstStyle/>
          <a:p>
            <a:pPr lvl="0" algn="ctr"/>
            <a:r>
              <a:rPr lang="en" sz="2000" dirty="0">
                <a:solidFill>
                  <a:srgbClr val="FFFFFF"/>
                </a:solidFill>
                <a:latin typeface="Degular Display Semibold" panose="04040606060303040305" pitchFamily="82" charset="0"/>
                <a:ea typeface="MuseoModerno"/>
                <a:cs typeface="MuseoModerno"/>
                <a:sym typeface="MuseoModerno"/>
              </a:rPr>
              <a:t>82.08%</a:t>
            </a:r>
            <a:endParaRPr lang="en" sz="2000" dirty="0" smtClean="0">
              <a:solidFill>
                <a:srgbClr val="FFFFFF"/>
              </a:solidFill>
              <a:latin typeface="Degular Display Semibold" panose="04040606060303040305" pitchFamily="82" charset="0"/>
              <a:ea typeface="MuseoModerno"/>
              <a:cs typeface="MuseoModerno"/>
              <a:sym typeface="MuseoModerno"/>
            </a:endParaRPr>
          </a:p>
        </p:txBody>
      </p:sp>
      <p:pic>
        <p:nvPicPr>
          <p:cNvPr id="20" name="Google Shape;323;p45"/>
          <p:cNvPicPr preferRelativeResize="0"/>
          <p:nvPr/>
        </p:nvPicPr>
        <p:blipFill>
          <a:blip r:embed="rId3">
            <a:alphaModFix/>
          </a:blip>
          <a:stretch>
            <a:fillRect/>
          </a:stretch>
        </p:blipFill>
        <p:spPr>
          <a:xfrm>
            <a:off x="4125761" y="2271536"/>
            <a:ext cx="892485" cy="892500"/>
          </a:xfrm>
          <a:prstGeom prst="rect">
            <a:avLst/>
          </a:prstGeom>
          <a:noFill/>
          <a:ln>
            <a:noFill/>
          </a:ln>
        </p:spPr>
      </p:pic>
      <p:pic>
        <p:nvPicPr>
          <p:cNvPr id="21" name="Google Shape;324;p45"/>
          <p:cNvPicPr preferRelativeResize="0"/>
          <p:nvPr/>
        </p:nvPicPr>
        <p:blipFill>
          <a:blip r:embed="rId3">
            <a:alphaModFix/>
          </a:blip>
          <a:stretch>
            <a:fillRect/>
          </a:stretch>
        </p:blipFill>
        <p:spPr>
          <a:xfrm>
            <a:off x="6379896" y="2610209"/>
            <a:ext cx="892485" cy="892500"/>
          </a:xfrm>
          <a:prstGeom prst="rect">
            <a:avLst/>
          </a:prstGeom>
          <a:noFill/>
          <a:ln>
            <a:noFill/>
          </a:ln>
        </p:spPr>
      </p:pic>
      <p:sp>
        <p:nvSpPr>
          <p:cNvPr id="22" name="Google Shape;325;p45"/>
          <p:cNvSpPr txBox="1">
            <a:spLocks/>
          </p:cNvSpPr>
          <p:nvPr/>
        </p:nvSpPr>
        <p:spPr>
          <a:xfrm>
            <a:off x="708600" y="445025"/>
            <a:ext cx="362519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1pPr>
            <a:lvl2pPr marR="0" lvl="1"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2pPr>
            <a:lvl3pPr marR="0" lvl="2"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3pPr>
            <a:lvl4pPr marR="0" lvl="3"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4pPr>
            <a:lvl5pPr marR="0" lvl="4"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5pPr>
            <a:lvl6pPr marR="0" lvl="5"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6pPr>
            <a:lvl7pPr marR="0" lvl="6"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7pPr>
            <a:lvl8pPr marR="0" lvl="7"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8pPr>
            <a:lvl9pPr marR="0" lvl="8"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9pPr>
          </a:lstStyle>
          <a:p>
            <a:r>
              <a:rPr lang="de-DE" smtClean="0">
                <a:latin typeface="Degular Display Semibold" panose="04040606060303040305" pitchFamily="82" charset="0"/>
              </a:rPr>
              <a:t>Google</a:t>
            </a:r>
            <a:r>
              <a:rPr lang="de-DE" smtClean="0">
                <a:latin typeface="Degular Display Medium" panose="04040506060303040305" pitchFamily="82" charset="0"/>
              </a:rPr>
              <a:t> market share (%)</a:t>
            </a:r>
            <a:endParaRPr lang="de-DE" dirty="0">
              <a:latin typeface="Degular Display Medium" panose="04040506060303040305" pitchFamily="82" charset="0"/>
              <a:ea typeface="MuseoModerno ExtraBold"/>
              <a:cs typeface="MuseoModerno ExtraBold"/>
              <a:sym typeface="MuseoModerno ExtraBold"/>
            </a:endParaRPr>
          </a:p>
        </p:txBody>
      </p:sp>
      <p:cxnSp>
        <p:nvCxnSpPr>
          <p:cNvPr id="23" name="Google Shape;326;p45"/>
          <p:cNvCxnSpPr>
            <a:stCxn id="19" idx="3"/>
            <a:endCxn id="26" idx="1"/>
          </p:cNvCxnSpPr>
          <p:nvPr/>
        </p:nvCxnSpPr>
        <p:spPr>
          <a:xfrm flipV="1">
            <a:off x="2759737" y="2717802"/>
            <a:ext cx="1370355" cy="199769"/>
          </a:xfrm>
          <a:prstGeom prst="straightConnector1">
            <a:avLst/>
          </a:prstGeom>
          <a:noFill/>
          <a:ln w="19050" cap="flat" cmpd="sng">
            <a:solidFill>
              <a:schemeClr val="lt1"/>
            </a:solidFill>
            <a:prstDash val="solid"/>
            <a:round/>
            <a:headEnd type="oval" w="med" len="med"/>
            <a:tailEnd type="oval" w="med" len="med"/>
          </a:ln>
        </p:spPr>
      </p:cxnSp>
      <p:cxnSp>
        <p:nvCxnSpPr>
          <p:cNvPr id="24" name="Google Shape;328;p45"/>
          <p:cNvCxnSpPr>
            <a:stCxn id="26" idx="3"/>
            <a:endCxn id="27" idx="1"/>
          </p:cNvCxnSpPr>
          <p:nvPr/>
        </p:nvCxnSpPr>
        <p:spPr>
          <a:xfrm>
            <a:off x="5013892" y="2717802"/>
            <a:ext cx="1366006" cy="338673"/>
          </a:xfrm>
          <a:prstGeom prst="straightConnector1">
            <a:avLst/>
          </a:prstGeom>
          <a:noFill/>
          <a:ln w="19050" cap="flat" cmpd="sng">
            <a:solidFill>
              <a:schemeClr val="lt1"/>
            </a:solidFill>
            <a:prstDash val="solid"/>
            <a:round/>
            <a:headEnd type="oval" w="med" len="med"/>
            <a:tailEnd type="oval" w="med" len="med"/>
          </a:ln>
        </p:spPr>
      </p:cxnSp>
      <p:cxnSp>
        <p:nvCxnSpPr>
          <p:cNvPr id="25" name="Google Shape;330;p45"/>
          <p:cNvCxnSpPr>
            <a:endCxn id="18" idx="1"/>
          </p:cNvCxnSpPr>
          <p:nvPr/>
        </p:nvCxnSpPr>
        <p:spPr>
          <a:xfrm flipV="1">
            <a:off x="-23046" y="2917571"/>
            <a:ext cx="1890319" cy="246465"/>
          </a:xfrm>
          <a:prstGeom prst="straightConnector1">
            <a:avLst/>
          </a:prstGeom>
          <a:noFill/>
          <a:ln w="19050" cap="flat" cmpd="sng">
            <a:solidFill>
              <a:schemeClr val="lt1"/>
            </a:solidFill>
            <a:prstDash val="solid"/>
            <a:round/>
            <a:headEnd type="oval" w="med" len="med"/>
            <a:tailEnd type="none" w="med" len="med"/>
          </a:ln>
        </p:spPr>
      </p:cxnSp>
      <p:sp>
        <p:nvSpPr>
          <p:cNvPr id="26" name="Google Shape;327;p45"/>
          <p:cNvSpPr txBox="1"/>
          <p:nvPr/>
        </p:nvSpPr>
        <p:spPr>
          <a:xfrm>
            <a:off x="4130092" y="2410457"/>
            <a:ext cx="883800" cy="614690"/>
          </a:xfrm>
          <a:prstGeom prst="rect">
            <a:avLst/>
          </a:prstGeom>
          <a:noFill/>
          <a:ln>
            <a:noFill/>
          </a:ln>
        </p:spPr>
        <p:txBody>
          <a:bodyPr spcFirstLastPara="1" wrap="square" lIns="0" tIns="91425" rIns="0" bIns="91425" anchor="ctr" anchorCtr="0">
            <a:noAutofit/>
          </a:bodyPr>
          <a:lstStyle/>
          <a:p>
            <a:pPr lvl="0" algn="ctr"/>
            <a:r>
              <a:rPr lang="en" sz="2000" dirty="0" smtClean="0">
                <a:solidFill>
                  <a:srgbClr val="FFFFFF"/>
                </a:solidFill>
                <a:latin typeface="Degular Display Semibold" panose="04040606060303040305" pitchFamily="82" charset="0"/>
                <a:ea typeface="MuseoModerno"/>
                <a:cs typeface="MuseoModerno"/>
                <a:sym typeface="MuseoModerno"/>
              </a:rPr>
              <a:t>82.25%</a:t>
            </a:r>
            <a:endParaRPr lang="en" sz="2000" dirty="0">
              <a:solidFill>
                <a:srgbClr val="FFFFFF"/>
              </a:solidFill>
              <a:latin typeface="Degular Display Semibold" panose="04040606060303040305" pitchFamily="82" charset="0"/>
              <a:ea typeface="MuseoModerno"/>
              <a:cs typeface="MuseoModerno"/>
              <a:sym typeface="MuseoModerno"/>
            </a:endParaRPr>
          </a:p>
        </p:txBody>
      </p:sp>
      <p:sp>
        <p:nvSpPr>
          <p:cNvPr id="27" name="Google Shape;329;p45"/>
          <p:cNvSpPr txBox="1"/>
          <p:nvPr/>
        </p:nvSpPr>
        <p:spPr>
          <a:xfrm>
            <a:off x="6379898" y="2749130"/>
            <a:ext cx="883800" cy="614690"/>
          </a:xfrm>
          <a:prstGeom prst="rect">
            <a:avLst/>
          </a:prstGeom>
          <a:noFill/>
          <a:ln>
            <a:noFill/>
          </a:ln>
        </p:spPr>
        <p:txBody>
          <a:bodyPr spcFirstLastPara="1" wrap="square" lIns="0" tIns="91425" rIns="0" bIns="91425" anchor="ctr" anchorCtr="0">
            <a:noAutofit/>
          </a:bodyPr>
          <a:lstStyle/>
          <a:p>
            <a:pPr lvl="0" algn="ctr"/>
            <a:r>
              <a:rPr lang="en" sz="2000" dirty="0" smtClean="0">
                <a:solidFill>
                  <a:srgbClr val="FFFFFF"/>
                </a:solidFill>
                <a:latin typeface="Degular Display Semibold" panose="04040606060303040305" pitchFamily="82" charset="0"/>
                <a:ea typeface="MuseoModerno"/>
                <a:cs typeface="MuseoModerno"/>
                <a:sym typeface="MuseoModerno"/>
              </a:rPr>
              <a:t>82.42%</a:t>
            </a:r>
            <a:endParaRPr lang="en" sz="2000" dirty="0">
              <a:solidFill>
                <a:srgbClr val="FFFFFF"/>
              </a:solidFill>
              <a:latin typeface="Degular Display Semibold" panose="04040606060303040305" pitchFamily="82" charset="0"/>
              <a:ea typeface="MuseoModerno"/>
              <a:cs typeface="MuseoModerno"/>
              <a:sym typeface="MuseoModerno"/>
            </a:endParaRPr>
          </a:p>
        </p:txBody>
      </p:sp>
      <p:sp>
        <p:nvSpPr>
          <p:cNvPr id="28" name="Google Shape;331;p45"/>
          <p:cNvSpPr txBox="1"/>
          <p:nvPr/>
        </p:nvSpPr>
        <p:spPr>
          <a:xfrm flipH="1">
            <a:off x="1435552" y="2005766"/>
            <a:ext cx="1764600" cy="33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200" b="1" dirty="0" smtClean="0">
                <a:solidFill>
                  <a:schemeClr val="lt1"/>
                </a:solidFill>
                <a:latin typeface="Degular Display Semibold" panose="04040606060303040305" pitchFamily="82" charset="0"/>
                <a:ea typeface="MuseoModerno"/>
                <a:cs typeface="MuseoModerno"/>
                <a:sym typeface="MuseoModerno"/>
              </a:rPr>
              <a:t>2021</a:t>
            </a:r>
            <a:endParaRPr sz="2200" b="1" dirty="0">
              <a:solidFill>
                <a:schemeClr val="lt1"/>
              </a:solidFill>
              <a:latin typeface="Degular Display Semibold" panose="04040606060303040305" pitchFamily="82" charset="0"/>
              <a:ea typeface="MuseoModerno"/>
              <a:cs typeface="MuseoModerno"/>
              <a:sym typeface="MuseoModerno"/>
            </a:endParaRPr>
          </a:p>
        </p:txBody>
      </p:sp>
      <p:sp>
        <p:nvSpPr>
          <p:cNvPr id="29" name="Google Shape;333;p45"/>
          <p:cNvSpPr txBox="1"/>
          <p:nvPr/>
        </p:nvSpPr>
        <p:spPr>
          <a:xfrm flipH="1">
            <a:off x="3687527" y="3471381"/>
            <a:ext cx="1764600" cy="33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200" b="1" dirty="0" smtClean="0">
                <a:solidFill>
                  <a:schemeClr val="lt1"/>
                </a:solidFill>
                <a:latin typeface="Degular Display Semibold" panose="04040606060303040305" pitchFamily="82" charset="0"/>
                <a:ea typeface="MuseoModerno"/>
                <a:cs typeface="MuseoModerno"/>
                <a:sym typeface="MuseoModerno"/>
              </a:rPr>
              <a:t>2022</a:t>
            </a:r>
            <a:endParaRPr sz="2200" b="1" dirty="0">
              <a:solidFill>
                <a:schemeClr val="lt1"/>
              </a:solidFill>
              <a:latin typeface="Degular Display Semibold" panose="04040606060303040305" pitchFamily="82" charset="0"/>
              <a:ea typeface="MuseoModerno"/>
              <a:cs typeface="MuseoModerno"/>
              <a:sym typeface="MuseoModerno"/>
            </a:endParaRPr>
          </a:p>
        </p:txBody>
      </p:sp>
      <p:sp>
        <p:nvSpPr>
          <p:cNvPr id="30" name="Google Shape;335;p45"/>
          <p:cNvSpPr txBox="1"/>
          <p:nvPr/>
        </p:nvSpPr>
        <p:spPr>
          <a:xfrm flipH="1">
            <a:off x="5943855" y="2094700"/>
            <a:ext cx="1764600" cy="33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200" b="1" dirty="0" smtClean="0">
                <a:solidFill>
                  <a:schemeClr val="lt1"/>
                </a:solidFill>
                <a:latin typeface="Degular Display Semibold" panose="04040606060303040305" pitchFamily="82" charset="0"/>
                <a:ea typeface="MuseoModerno"/>
                <a:cs typeface="MuseoModerno"/>
                <a:sym typeface="MuseoModerno"/>
              </a:rPr>
              <a:t>2023</a:t>
            </a:r>
            <a:endParaRPr sz="2200" b="1" dirty="0">
              <a:solidFill>
                <a:schemeClr val="lt1"/>
              </a:solidFill>
              <a:latin typeface="Degular Display Semibold" panose="04040606060303040305" pitchFamily="82" charset="0"/>
              <a:ea typeface="MuseoModerno"/>
              <a:cs typeface="MuseoModerno"/>
              <a:sym typeface="MuseoModerno"/>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400" fill="hold">
                                          <p:stCondLst>
                                            <p:cond delay="0"/>
                                          </p:stCondLst>
                                        </p:cTn>
                                        <p:tgtEl>
                                          <p:spTgt spid="19"/>
                                        </p:tgtEl>
                                        <p:attrNameLst>
                                          <p:attrName>r</p:attrName>
                                        </p:attrNameLst>
                                      </p:cBhvr>
                                    </p:animRot>
                                    <p:animRot by="-240000">
                                      <p:cBhvr>
                                        <p:cTn id="7" dur="800" fill="hold">
                                          <p:stCondLst>
                                            <p:cond delay="800"/>
                                          </p:stCondLst>
                                        </p:cTn>
                                        <p:tgtEl>
                                          <p:spTgt spid="19"/>
                                        </p:tgtEl>
                                        <p:attrNameLst>
                                          <p:attrName>r</p:attrName>
                                        </p:attrNameLst>
                                      </p:cBhvr>
                                    </p:animRot>
                                    <p:animRot by="240000">
                                      <p:cBhvr>
                                        <p:cTn id="8" dur="800" fill="hold">
                                          <p:stCondLst>
                                            <p:cond delay="1600"/>
                                          </p:stCondLst>
                                        </p:cTn>
                                        <p:tgtEl>
                                          <p:spTgt spid="19"/>
                                        </p:tgtEl>
                                        <p:attrNameLst>
                                          <p:attrName>r</p:attrName>
                                        </p:attrNameLst>
                                      </p:cBhvr>
                                    </p:animRot>
                                    <p:animRot by="-240000">
                                      <p:cBhvr>
                                        <p:cTn id="9" dur="800" fill="hold">
                                          <p:stCondLst>
                                            <p:cond delay="2400"/>
                                          </p:stCondLst>
                                        </p:cTn>
                                        <p:tgtEl>
                                          <p:spTgt spid="19"/>
                                        </p:tgtEl>
                                        <p:attrNameLst>
                                          <p:attrName>r</p:attrName>
                                        </p:attrNameLst>
                                      </p:cBhvr>
                                    </p:animRot>
                                    <p:animRot by="120000">
                                      <p:cBhvr>
                                        <p:cTn id="10" dur="800" fill="hold">
                                          <p:stCondLst>
                                            <p:cond delay="3200"/>
                                          </p:stCondLst>
                                        </p:cTn>
                                        <p:tgtEl>
                                          <p:spTgt spid="19"/>
                                        </p:tgtEl>
                                        <p:attrNameLst>
                                          <p:attrName>r</p:attrName>
                                        </p:attrNameLst>
                                      </p:cBhvr>
                                    </p:animRot>
                                  </p:childTnLst>
                                </p:cTn>
                              </p:par>
                              <p:par>
                                <p:cTn id="11" presetID="32" presetClass="emph" presetSubtype="0" fill="hold" nodeType="withEffect">
                                  <p:stCondLst>
                                    <p:cond delay="0"/>
                                  </p:stCondLst>
                                  <p:childTnLst>
                                    <p:animRot by="120000">
                                      <p:cBhvr>
                                        <p:cTn id="12" dur="400" fill="hold">
                                          <p:stCondLst>
                                            <p:cond delay="0"/>
                                          </p:stCondLst>
                                        </p:cTn>
                                        <p:tgtEl>
                                          <p:spTgt spid="18"/>
                                        </p:tgtEl>
                                        <p:attrNameLst>
                                          <p:attrName>r</p:attrName>
                                        </p:attrNameLst>
                                      </p:cBhvr>
                                    </p:animRot>
                                    <p:animRot by="-240000">
                                      <p:cBhvr>
                                        <p:cTn id="13" dur="800" fill="hold">
                                          <p:stCondLst>
                                            <p:cond delay="800"/>
                                          </p:stCondLst>
                                        </p:cTn>
                                        <p:tgtEl>
                                          <p:spTgt spid="18"/>
                                        </p:tgtEl>
                                        <p:attrNameLst>
                                          <p:attrName>r</p:attrName>
                                        </p:attrNameLst>
                                      </p:cBhvr>
                                    </p:animRot>
                                    <p:animRot by="240000">
                                      <p:cBhvr>
                                        <p:cTn id="14" dur="800" fill="hold">
                                          <p:stCondLst>
                                            <p:cond delay="1600"/>
                                          </p:stCondLst>
                                        </p:cTn>
                                        <p:tgtEl>
                                          <p:spTgt spid="18"/>
                                        </p:tgtEl>
                                        <p:attrNameLst>
                                          <p:attrName>r</p:attrName>
                                        </p:attrNameLst>
                                      </p:cBhvr>
                                    </p:animRot>
                                    <p:animRot by="-240000">
                                      <p:cBhvr>
                                        <p:cTn id="15" dur="800" fill="hold">
                                          <p:stCondLst>
                                            <p:cond delay="2400"/>
                                          </p:stCondLst>
                                        </p:cTn>
                                        <p:tgtEl>
                                          <p:spTgt spid="18"/>
                                        </p:tgtEl>
                                        <p:attrNameLst>
                                          <p:attrName>r</p:attrName>
                                        </p:attrNameLst>
                                      </p:cBhvr>
                                    </p:animRot>
                                    <p:animRot by="120000">
                                      <p:cBhvr>
                                        <p:cTn id="16" dur="800" fill="hold">
                                          <p:stCondLst>
                                            <p:cond delay="3200"/>
                                          </p:stCondLst>
                                        </p:cTn>
                                        <p:tgtEl>
                                          <p:spTgt spid="18"/>
                                        </p:tgtEl>
                                        <p:attrNameLst>
                                          <p:attrName>r</p:attrName>
                                        </p:attrNameLst>
                                      </p:cBhvr>
                                    </p:animRot>
                                  </p:childTnLst>
                                </p:cTn>
                              </p:par>
                              <p:par>
                                <p:cTn id="17" presetID="32" presetClass="emph" presetSubtype="0" fill="hold" nodeType="withEffect">
                                  <p:stCondLst>
                                    <p:cond delay="0"/>
                                  </p:stCondLst>
                                  <p:childTnLst>
                                    <p:animRot by="120000">
                                      <p:cBhvr>
                                        <p:cTn id="18" dur="400" fill="hold">
                                          <p:stCondLst>
                                            <p:cond delay="0"/>
                                          </p:stCondLst>
                                        </p:cTn>
                                        <p:tgtEl>
                                          <p:spTgt spid="23"/>
                                        </p:tgtEl>
                                        <p:attrNameLst>
                                          <p:attrName>r</p:attrName>
                                        </p:attrNameLst>
                                      </p:cBhvr>
                                    </p:animRot>
                                    <p:animRot by="-240000">
                                      <p:cBhvr>
                                        <p:cTn id="19" dur="800" fill="hold">
                                          <p:stCondLst>
                                            <p:cond delay="800"/>
                                          </p:stCondLst>
                                        </p:cTn>
                                        <p:tgtEl>
                                          <p:spTgt spid="23"/>
                                        </p:tgtEl>
                                        <p:attrNameLst>
                                          <p:attrName>r</p:attrName>
                                        </p:attrNameLst>
                                      </p:cBhvr>
                                    </p:animRot>
                                    <p:animRot by="240000">
                                      <p:cBhvr>
                                        <p:cTn id="20" dur="800" fill="hold">
                                          <p:stCondLst>
                                            <p:cond delay="1600"/>
                                          </p:stCondLst>
                                        </p:cTn>
                                        <p:tgtEl>
                                          <p:spTgt spid="23"/>
                                        </p:tgtEl>
                                        <p:attrNameLst>
                                          <p:attrName>r</p:attrName>
                                        </p:attrNameLst>
                                      </p:cBhvr>
                                    </p:animRot>
                                    <p:animRot by="-240000">
                                      <p:cBhvr>
                                        <p:cTn id="21" dur="800" fill="hold">
                                          <p:stCondLst>
                                            <p:cond delay="2400"/>
                                          </p:stCondLst>
                                        </p:cTn>
                                        <p:tgtEl>
                                          <p:spTgt spid="23"/>
                                        </p:tgtEl>
                                        <p:attrNameLst>
                                          <p:attrName>r</p:attrName>
                                        </p:attrNameLst>
                                      </p:cBhvr>
                                    </p:animRot>
                                    <p:animRot by="120000">
                                      <p:cBhvr>
                                        <p:cTn id="22" dur="800" fill="hold">
                                          <p:stCondLst>
                                            <p:cond delay="3200"/>
                                          </p:stCondLst>
                                        </p:cTn>
                                        <p:tgtEl>
                                          <p:spTgt spid="23"/>
                                        </p:tgtEl>
                                        <p:attrNameLst>
                                          <p:attrName>r</p:attrName>
                                        </p:attrNameLst>
                                      </p:cBhvr>
                                    </p:animRot>
                                  </p:childTnLst>
                                </p:cTn>
                              </p:par>
                              <p:par>
                                <p:cTn id="23" presetID="32" presetClass="emph" presetSubtype="0" fill="hold" grpId="0" nodeType="withEffect">
                                  <p:stCondLst>
                                    <p:cond delay="0"/>
                                  </p:stCondLst>
                                  <p:childTnLst>
                                    <p:animRot by="120000">
                                      <p:cBhvr>
                                        <p:cTn id="24" dur="400" fill="hold">
                                          <p:stCondLst>
                                            <p:cond delay="0"/>
                                          </p:stCondLst>
                                        </p:cTn>
                                        <p:tgtEl>
                                          <p:spTgt spid="26"/>
                                        </p:tgtEl>
                                        <p:attrNameLst>
                                          <p:attrName>r</p:attrName>
                                        </p:attrNameLst>
                                      </p:cBhvr>
                                    </p:animRot>
                                    <p:animRot by="-240000">
                                      <p:cBhvr>
                                        <p:cTn id="25" dur="800" fill="hold">
                                          <p:stCondLst>
                                            <p:cond delay="800"/>
                                          </p:stCondLst>
                                        </p:cTn>
                                        <p:tgtEl>
                                          <p:spTgt spid="26"/>
                                        </p:tgtEl>
                                        <p:attrNameLst>
                                          <p:attrName>r</p:attrName>
                                        </p:attrNameLst>
                                      </p:cBhvr>
                                    </p:animRot>
                                    <p:animRot by="240000">
                                      <p:cBhvr>
                                        <p:cTn id="26" dur="800" fill="hold">
                                          <p:stCondLst>
                                            <p:cond delay="1600"/>
                                          </p:stCondLst>
                                        </p:cTn>
                                        <p:tgtEl>
                                          <p:spTgt spid="26"/>
                                        </p:tgtEl>
                                        <p:attrNameLst>
                                          <p:attrName>r</p:attrName>
                                        </p:attrNameLst>
                                      </p:cBhvr>
                                    </p:animRot>
                                    <p:animRot by="-240000">
                                      <p:cBhvr>
                                        <p:cTn id="27" dur="800" fill="hold">
                                          <p:stCondLst>
                                            <p:cond delay="2400"/>
                                          </p:stCondLst>
                                        </p:cTn>
                                        <p:tgtEl>
                                          <p:spTgt spid="26"/>
                                        </p:tgtEl>
                                        <p:attrNameLst>
                                          <p:attrName>r</p:attrName>
                                        </p:attrNameLst>
                                      </p:cBhvr>
                                    </p:animRot>
                                    <p:animRot by="120000">
                                      <p:cBhvr>
                                        <p:cTn id="28" dur="800" fill="hold">
                                          <p:stCondLst>
                                            <p:cond delay="3200"/>
                                          </p:stCondLst>
                                        </p:cTn>
                                        <p:tgtEl>
                                          <p:spTgt spid="26"/>
                                        </p:tgtEl>
                                        <p:attrNameLst>
                                          <p:attrName>r</p:attrName>
                                        </p:attrNameLst>
                                      </p:cBhvr>
                                    </p:animRot>
                                  </p:childTnLst>
                                </p:cTn>
                              </p:par>
                              <p:par>
                                <p:cTn id="29" presetID="32" presetClass="emph" presetSubtype="0" fill="hold" nodeType="withEffect">
                                  <p:stCondLst>
                                    <p:cond delay="0"/>
                                  </p:stCondLst>
                                  <p:childTnLst>
                                    <p:animRot by="120000">
                                      <p:cBhvr>
                                        <p:cTn id="30" dur="400" fill="hold">
                                          <p:stCondLst>
                                            <p:cond delay="0"/>
                                          </p:stCondLst>
                                        </p:cTn>
                                        <p:tgtEl>
                                          <p:spTgt spid="20"/>
                                        </p:tgtEl>
                                        <p:attrNameLst>
                                          <p:attrName>r</p:attrName>
                                        </p:attrNameLst>
                                      </p:cBhvr>
                                    </p:animRot>
                                    <p:animRot by="-240000">
                                      <p:cBhvr>
                                        <p:cTn id="31" dur="800" fill="hold">
                                          <p:stCondLst>
                                            <p:cond delay="800"/>
                                          </p:stCondLst>
                                        </p:cTn>
                                        <p:tgtEl>
                                          <p:spTgt spid="20"/>
                                        </p:tgtEl>
                                        <p:attrNameLst>
                                          <p:attrName>r</p:attrName>
                                        </p:attrNameLst>
                                      </p:cBhvr>
                                    </p:animRot>
                                    <p:animRot by="240000">
                                      <p:cBhvr>
                                        <p:cTn id="32" dur="800" fill="hold">
                                          <p:stCondLst>
                                            <p:cond delay="1600"/>
                                          </p:stCondLst>
                                        </p:cTn>
                                        <p:tgtEl>
                                          <p:spTgt spid="20"/>
                                        </p:tgtEl>
                                        <p:attrNameLst>
                                          <p:attrName>r</p:attrName>
                                        </p:attrNameLst>
                                      </p:cBhvr>
                                    </p:animRot>
                                    <p:animRot by="-240000">
                                      <p:cBhvr>
                                        <p:cTn id="33" dur="800" fill="hold">
                                          <p:stCondLst>
                                            <p:cond delay="2400"/>
                                          </p:stCondLst>
                                        </p:cTn>
                                        <p:tgtEl>
                                          <p:spTgt spid="20"/>
                                        </p:tgtEl>
                                        <p:attrNameLst>
                                          <p:attrName>r</p:attrName>
                                        </p:attrNameLst>
                                      </p:cBhvr>
                                    </p:animRot>
                                    <p:animRot by="120000">
                                      <p:cBhvr>
                                        <p:cTn id="34" dur="800" fill="hold">
                                          <p:stCondLst>
                                            <p:cond delay="3200"/>
                                          </p:stCondLst>
                                        </p:cTn>
                                        <p:tgtEl>
                                          <p:spTgt spid="20"/>
                                        </p:tgtEl>
                                        <p:attrNameLst>
                                          <p:attrName>r</p:attrName>
                                        </p:attrNameLst>
                                      </p:cBhvr>
                                    </p:animRot>
                                  </p:childTnLst>
                                </p:cTn>
                              </p:par>
                              <p:par>
                                <p:cTn id="35" presetID="32" presetClass="emph" presetSubtype="0" fill="hold" nodeType="withEffect">
                                  <p:stCondLst>
                                    <p:cond delay="0"/>
                                  </p:stCondLst>
                                  <p:childTnLst>
                                    <p:animRot by="120000">
                                      <p:cBhvr>
                                        <p:cTn id="36" dur="400" fill="hold">
                                          <p:stCondLst>
                                            <p:cond delay="0"/>
                                          </p:stCondLst>
                                        </p:cTn>
                                        <p:tgtEl>
                                          <p:spTgt spid="24"/>
                                        </p:tgtEl>
                                        <p:attrNameLst>
                                          <p:attrName>r</p:attrName>
                                        </p:attrNameLst>
                                      </p:cBhvr>
                                    </p:animRot>
                                    <p:animRot by="-240000">
                                      <p:cBhvr>
                                        <p:cTn id="37" dur="800" fill="hold">
                                          <p:stCondLst>
                                            <p:cond delay="800"/>
                                          </p:stCondLst>
                                        </p:cTn>
                                        <p:tgtEl>
                                          <p:spTgt spid="24"/>
                                        </p:tgtEl>
                                        <p:attrNameLst>
                                          <p:attrName>r</p:attrName>
                                        </p:attrNameLst>
                                      </p:cBhvr>
                                    </p:animRot>
                                    <p:animRot by="240000">
                                      <p:cBhvr>
                                        <p:cTn id="38" dur="800" fill="hold">
                                          <p:stCondLst>
                                            <p:cond delay="1600"/>
                                          </p:stCondLst>
                                        </p:cTn>
                                        <p:tgtEl>
                                          <p:spTgt spid="24"/>
                                        </p:tgtEl>
                                        <p:attrNameLst>
                                          <p:attrName>r</p:attrName>
                                        </p:attrNameLst>
                                      </p:cBhvr>
                                    </p:animRot>
                                    <p:animRot by="-240000">
                                      <p:cBhvr>
                                        <p:cTn id="39" dur="800" fill="hold">
                                          <p:stCondLst>
                                            <p:cond delay="2400"/>
                                          </p:stCondLst>
                                        </p:cTn>
                                        <p:tgtEl>
                                          <p:spTgt spid="24"/>
                                        </p:tgtEl>
                                        <p:attrNameLst>
                                          <p:attrName>r</p:attrName>
                                        </p:attrNameLst>
                                      </p:cBhvr>
                                    </p:animRot>
                                    <p:animRot by="120000">
                                      <p:cBhvr>
                                        <p:cTn id="40" dur="800" fill="hold">
                                          <p:stCondLst>
                                            <p:cond delay="3200"/>
                                          </p:stCondLst>
                                        </p:cTn>
                                        <p:tgtEl>
                                          <p:spTgt spid="24"/>
                                        </p:tgtEl>
                                        <p:attrNameLst>
                                          <p:attrName>r</p:attrName>
                                        </p:attrNameLst>
                                      </p:cBhvr>
                                    </p:animRot>
                                  </p:childTnLst>
                                </p:cTn>
                              </p:par>
                              <p:par>
                                <p:cTn id="41" presetID="32" presetClass="emph" presetSubtype="0" fill="hold" grpId="0" nodeType="withEffect">
                                  <p:stCondLst>
                                    <p:cond delay="0"/>
                                  </p:stCondLst>
                                  <p:childTnLst>
                                    <p:animRot by="120000">
                                      <p:cBhvr>
                                        <p:cTn id="42" dur="400" fill="hold">
                                          <p:stCondLst>
                                            <p:cond delay="0"/>
                                          </p:stCondLst>
                                        </p:cTn>
                                        <p:tgtEl>
                                          <p:spTgt spid="27"/>
                                        </p:tgtEl>
                                        <p:attrNameLst>
                                          <p:attrName>r</p:attrName>
                                        </p:attrNameLst>
                                      </p:cBhvr>
                                    </p:animRot>
                                    <p:animRot by="-240000">
                                      <p:cBhvr>
                                        <p:cTn id="43" dur="800" fill="hold">
                                          <p:stCondLst>
                                            <p:cond delay="800"/>
                                          </p:stCondLst>
                                        </p:cTn>
                                        <p:tgtEl>
                                          <p:spTgt spid="27"/>
                                        </p:tgtEl>
                                        <p:attrNameLst>
                                          <p:attrName>r</p:attrName>
                                        </p:attrNameLst>
                                      </p:cBhvr>
                                    </p:animRot>
                                    <p:animRot by="240000">
                                      <p:cBhvr>
                                        <p:cTn id="44" dur="800" fill="hold">
                                          <p:stCondLst>
                                            <p:cond delay="1600"/>
                                          </p:stCondLst>
                                        </p:cTn>
                                        <p:tgtEl>
                                          <p:spTgt spid="27"/>
                                        </p:tgtEl>
                                        <p:attrNameLst>
                                          <p:attrName>r</p:attrName>
                                        </p:attrNameLst>
                                      </p:cBhvr>
                                    </p:animRot>
                                    <p:animRot by="-240000">
                                      <p:cBhvr>
                                        <p:cTn id="45" dur="800" fill="hold">
                                          <p:stCondLst>
                                            <p:cond delay="2400"/>
                                          </p:stCondLst>
                                        </p:cTn>
                                        <p:tgtEl>
                                          <p:spTgt spid="27"/>
                                        </p:tgtEl>
                                        <p:attrNameLst>
                                          <p:attrName>r</p:attrName>
                                        </p:attrNameLst>
                                      </p:cBhvr>
                                    </p:animRot>
                                    <p:animRot by="120000">
                                      <p:cBhvr>
                                        <p:cTn id="46" dur="800" fill="hold">
                                          <p:stCondLst>
                                            <p:cond delay="3200"/>
                                          </p:stCondLst>
                                        </p:cTn>
                                        <p:tgtEl>
                                          <p:spTgt spid="27"/>
                                        </p:tgtEl>
                                        <p:attrNameLst>
                                          <p:attrName>r</p:attrName>
                                        </p:attrNameLst>
                                      </p:cBhvr>
                                    </p:animRot>
                                  </p:childTnLst>
                                </p:cTn>
                              </p:par>
                              <p:par>
                                <p:cTn id="47" presetID="32" presetClass="emph" presetSubtype="0" fill="hold" nodeType="withEffect">
                                  <p:stCondLst>
                                    <p:cond delay="0"/>
                                  </p:stCondLst>
                                  <p:childTnLst>
                                    <p:animRot by="120000">
                                      <p:cBhvr>
                                        <p:cTn id="48" dur="400" fill="hold">
                                          <p:stCondLst>
                                            <p:cond delay="0"/>
                                          </p:stCondLst>
                                        </p:cTn>
                                        <p:tgtEl>
                                          <p:spTgt spid="21"/>
                                        </p:tgtEl>
                                        <p:attrNameLst>
                                          <p:attrName>r</p:attrName>
                                        </p:attrNameLst>
                                      </p:cBhvr>
                                    </p:animRot>
                                    <p:animRot by="-240000">
                                      <p:cBhvr>
                                        <p:cTn id="49" dur="800" fill="hold">
                                          <p:stCondLst>
                                            <p:cond delay="800"/>
                                          </p:stCondLst>
                                        </p:cTn>
                                        <p:tgtEl>
                                          <p:spTgt spid="21"/>
                                        </p:tgtEl>
                                        <p:attrNameLst>
                                          <p:attrName>r</p:attrName>
                                        </p:attrNameLst>
                                      </p:cBhvr>
                                    </p:animRot>
                                    <p:animRot by="240000">
                                      <p:cBhvr>
                                        <p:cTn id="50" dur="800" fill="hold">
                                          <p:stCondLst>
                                            <p:cond delay="1600"/>
                                          </p:stCondLst>
                                        </p:cTn>
                                        <p:tgtEl>
                                          <p:spTgt spid="21"/>
                                        </p:tgtEl>
                                        <p:attrNameLst>
                                          <p:attrName>r</p:attrName>
                                        </p:attrNameLst>
                                      </p:cBhvr>
                                    </p:animRot>
                                    <p:animRot by="-240000">
                                      <p:cBhvr>
                                        <p:cTn id="51" dur="800" fill="hold">
                                          <p:stCondLst>
                                            <p:cond delay="2400"/>
                                          </p:stCondLst>
                                        </p:cTn>
                                        <p:tgtEl>
                                          <p:spTgt spid="21"/>
                                        </p:tgtEl>
                                        <p:attrNameLst>
                                          <p:attrName>r</p:attrName>
                                        </p:attrNameLst>
                                      </p:cBhvr>
                                    </p:animRot>
                                    <p:animRot by="120000">
                                      <p:cBhvr>
                                        <p:cTn id="52" dur="800" fill="hold">
                                          <p:stCondLst>
                                            <p:cond delay="3200"/>
                                          </p:stCondLst>
                                        </p:cTn>
                                        <p:tgtEl>
                                          <p:spTgt spid="21"/>
                                        </p:tgtEl>
                                        <p:attrNameLst>
                                          <p:attrName>r</p:attrName>
                                        </p:attrNameLst>
                                      </p:cBhvr>
                                    </p:animRot>
                                  </p:childTnLst>
                                </p:cTn>
                              </p:par>
                              <p:par>
                                <p:cTn id="53" presetID="32" presetClass="emph" presetSubtype="0" fill="hold" nodeType="withEffect">
                                  <p:stCondLst>
                                    <p:cond delay="0"/>
                                  </p:stCondLst>
                                  <p:childTnLst>
                                    <p:animRot by="120000">
                                      <p:cBhvr>
                                        <p:cTn id="54" dur="400" fill="hold">
                                          <p:stCondLst>
                                            <p:cond delay="0"/>
                                          </p:stCondLst>
                                        </p:cTn>
                                        <p:tgtEl>
                                          <p:spTgt spid="25"/>
                                        </p:tgtEl>
                                        <p:attrNameLst>
                                          <p:attrName>r</p:attrName>
                                        </p:attrNameLst>
                                      </p:cBhvr>
                                    </p:animRot>
                                    <p:animRot by="-240000">
                                      <p:cBhvr>
                                        <p:cTn id="55" dur="800" fill="hold">
                                          <p:stCondLst>
                                            <p:cond delay="800"/>
                                          </p:stCondLst>
                                        </p:cTn>
                                        <p:tgtEl>
                                          <p:spTgt spid="25"/>
                                        </p:tgtEl>
                                        <p:attrNameLst>
                                          <p:attrName>r</p:attrName>
                                        </p:attrNameLst>
                                      </p:cBhvr>
                                    </p:animRot>
                                    <p:animRot by="240000">
                                      <p:cBhvr>
                                        <p:cTn id="56" dur="800" fill="hold">
                                          <p:stCondLst>
                                            <p:cond delay="1600"/>
                                          </p:stCondLst>
                                        </p:cTn>
                                        <p:tgtEl>
                                          <p:spTgt spid="25"/>
                                        </p:tgtEl>
                                        <p:attrNameLst>
                                          <p:attrName>r</p:attrName>
                                        </p:attrNameLst>
                                      </p:cBhvr>
                                    </p:animRot>
                                    <p:animRot by="-240000">
                                      <p:cBhvr>
                                        <p:cTn id="57" dur="800" fill="hold">
                                          <p:stCondLst>
                                            <p:cond delay="2400"/>
                                          </p:stCondLst>
                                        </p:cTn>
                                        <p:tgtEl>
                                          <p:spTgt spid="25"/>
                                        </p:tgtEl>
                                        <p:attrNameLst>
                                          <p:attrName>r</p:attrName>
                                        </p:attrNameLst>
                                      </p:cBhvr>
                                    </p:animRot>
                                    <p:animRot by="120000">
                                      <p:cBhvr>
                                        <p:cTn id="58" dur="800" fill="hold">
                                          <p:stCondLst>
                                            <p:cond delay="3200"/>
                                          </p:stCondLst>
                                        </p:cTn>
                                        <p:tgtEl>
                                          <p:spTgt spid="25"/>
                                        </p:tgtEl>
                                        <p:attrNameLst>
                                          <p:attrName>r</p:attrName>
                                        </p:attrNameLst>
                                      </p:cBhvr>
                                    </p:animRot>
                                  </p:childTnLst>
                                </p:cTn>
                              </p:par>
                              <p:par>
                                <p:cTn id="59" presetID="42" presetClass="entr" presetSubtype="0"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fade">
                                      <p:cBhvr>
                                        <p:cTn id="61" dur="500"/>
                                        <p:tgtEl>
                                          <p:spTgt spid="22"/>
                                        </p:tgtEl>
                                      </p:cBhvr>
                                    </p:animEffect>
                                    <p:anim calcmode="lin" valueType="num">
                                      <p:cBhvr>
                                        <p:cTn id="62" dur="500" fill="hold"/>
                                        <p:tgtEl>
                                          <p:spTgt spid="22"/>
                                        </p:tgtEl>
                                        <p:attrNameLst>
                                          <p:attrName>ppt_x</p:attrName>
                                        </p:attrNameLst>
                                      </p:cBhvr>
                                      <p:tavLst>
                                        <p:tav tm="0">
                                          <p:val>
                                            <p:strVal val="#ppt_x"/>
                                          </p:val>
                                        </p:tav>
                                        <p:tav tm="100000">
                                          <p:val>
                                            <p:strVal val="#ppt_x"/>
                                          </p:val>
                                        </p:tav>
                                      </p:tavLst>
                                    </p:anim>
                                    <p:anim calcmode="lin" valueType="num">
                                      <p:cBhvr>
                                        <p:cTn id="63" dur="500" fill="hold"/>
                                        <p:tgtEl>
                                          <p:spTgt spid="22"/>
                                        </p:tgtEl>
                                        <p:attrNameLst>
                                          <p:attrName>ppt_y</p:attrName>
                                        </p:attrNameLst>
                                      </p:cBhvr>
                                      <p:tavLst>
                                        <p:tav tm="0">
                                          <p:val>
                                            <p:strVal val="#ppt_y+.1"/>
                                          </p:val>
                                        </p:tav>
                                        <p:tav tm="100000">
                                          <p:val>
                                            <p:strVal val="#ppt_y"/>
                                          </p:val>
                                        </p:tav>
                                      </p:tavLst>
                                    </p:anim>
                                  </p:childTnLst>
                                </p:cTn>
                              </p:par>
                              <p:par>
                                <p:cTn id="64" presetID="10" presetClass="entr" presetSubtype="0"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fade">
                                      <p:cBhvr>
                                        <p:cTn id="69" dur="500"/>
                                        <p:tgtEl>
                                          <p:spTgt spid="29"/>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fade">
                                      <p:cBhvr>
                                        <p:cTn id="7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2" grpId="0"/>
      <p:bldP spid="26" grpId="0"/>
      <p:bldP spid="27" grpId="0"/>
      <p:bldP spid="28" grpId="0"/>
      <p:bldP spid="29" grpId="0"/>
      <p:bldP spid="30" grpId="0"/>
    </p:bldLst>
  </p:timing>
</p:sld>
</file>

<file path=ppt/theme/theme1.xml><?xml version="1.0" encoding="utf-8"?>
<a:theme xmlns:a="http://schemas.openxmlformats.org/drawingml/2006/main" name="Artificial Intelligence in Chemistry Services Company Profile by Slidesgo">
  <a:themeElements>
    <a:clrScheme name="Simple Light">
      <a:dk1>
        <a:srgbClr val="000000"/>
      </a:dk1>
      <a:lt1>
        <a:srgbClr val="FFFFFF"/>
      </a:lt1>
      <a:dk2>
        <a:srgbClr val="F60863"/>
      </a:dk2>
      <a:lt2>
        <a:srgbClr val="11000B"/>
      </a:lt2>
      <a:accent1>
        <a:srgbClr val="41046C"/>
      </a:accent1>
      <a:accent2>
        <a:srgbClr val="D16D0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1481</Words>
  <Application>Microsoft Office PowerPoint</Application>
  <PresentationFormat>Affichage à l'écran (16:9)</PresentationFormat>
  <Paragraphs>102</Paragraphs>
  <Slides>18</Slides>
  <Notes>11</Notes>
  <HiddenSlides>0</HiddenSlides>
  <MMClips>0</MMClips>
  <ScaleCrop>false</ScaleCrop>
  <HeadingPairs>
    <vt:vector size="6" baseType="variant">
      <vt:variant>
        <vt:lpstr>Polices utilisées</vt:lpstr>
      </vt:variant>
      <vt:variant>
        <vt:i4>13</vt:i4>
      </vt:variant>
      <vt:variant>
        <vt:lpstr>Thème</vt:lpstr>
      </vt:variant>
      <vt:variant>
        <vt:i4>1</vt:i4>
      </vt:variant>
      <vt:variant>
        <vt:lpstr>Titres des diapositives</vt:lpstr>
      </vt:variant>
      <vt:variant>
        <vt:i4>18</vt:i4>
      </vt:variant>
    </vt:vector>
  </HeadingPairs>
  <TitlesOfParts>
    <vt:vector size="32" baseType="lpstr">
      <vt:lpstr>Maven Pro</vt:lpstr>
      <vt:lpstr>Neue Montreal Medium</vt:lpstr>
      <vt:lpstr>Maven Pro Medium</vt:lpstr>
      <vt:lpstr>Neue Montreal</vt:lpstr>
      <vt:lpstr>MuseoModerno ExtraBold</vt:lpstr>
      <vt:lpstr>MuseoModerno</vt:lpstr>
      <vt:lpstr>PP Neue Montreal</vt:lpstr>
      <vt:lpstr>Symbol</vt:lpstr>
      <vt:lpstr>Degular Display Semibold</vt:lpstr>
      <vt:lpstr>PP Neue Montreal SemiBold</vt:lpstr>
      <vt:lpstr>Degular Display Medium</vt:lpstr>
      <vt:lpstr>Arial</vt:lpstr>
      <vt:lpstr>Degular Display Thin</vt:lpstr>
      <vt:lpstr>Artificial Intelligence in Chemistry Services Company Profile by Slidesgo</vt:lpstr>
      <vt:lpstr>Navigating the Digital Frontier : Exploring Cutting-Edge Technologies and Collaborative Tools</vt:lpstr>
      <vt:lpstr>Introduction</vt:lpstr>
      <vt:lpstr>Characteristics of Information and Communication Technologies</vt:lpstr>
      <vt:lpstr>Introducing TIC services</vt:lpstr>
      <vt:lpstr>Analysis of Google Services</vt:lpstr>
      <vt:lpstr>Présentation PowerPoint</vt:lpstr>
      <vt:lpstr>Google Search</vt:lpstr>
      <vt:lpstr>Google market share (%)</vt:lpstr>
      <vt:lpstr>Présentation PowerPoint</vt:lpstr>
      <vt:lpstr>Exploring Microsoft Tools</vt:lpstr>
      <vt:lpstr>Software applications :</vt:lpstr>
      <vt:lpstr>Présentation PowerPoint</vt:lpstr>
      <vt:lpstr>Git/GitHub analysis</vt:lpstr>
      <vt:lpstr>Présentation PowerPoint</vt:lpstr>
      <vt:lpstr>Présentation PowerPoint</vt:lpstr>
      <vt:lpstr>Présentation PowerPoint</vt:lpstr>
      <vt:lpstr>Primary ICT Software Usage across Continents</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in Chemistry Services Company Profile</dc:title>
  <dc:creator>fkfkb6b6</dc:creator>
  <cp:lastModifiedBy>fkfkb6b6</cp:lastModifiedBy>
  <cp:revision>33</cp:revision>
  <dcterms:modified xsi:type="dcterms:W3CDTF">2024-01-06T01:27:31Z</dcterms:modified>
</cp:coreProperties>
</file>